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60" r:id="rId5"/>
    <p:sldId id="261" r:id="rId6"/>
    <p:sldId id="262" r:id="rId7"/>
    <p:sldId id="270" r:id="rId8"/>
    <p:sldId id="263" r:id="rId9"/>
    <p:sldId id="271" r:id="rId10"/>
    <p:sldId id="272" r:id="rId11"/>
    <p:sldId id="273" r:id="rId12"/>
    <p:sldId id="274" r:id="rId13"/>
    <p:sldId id="264" r:id="rId14"/>
    <p:sldId id="275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66"/>
    <a:srgbClr val="E76FAB"/>
    <a:srgbClr val="CC0066"/>
    <a:srgbClr val="ED93C0"/>
    <a:srgbClr val="FB9BED"/>
    <a:srgbClr val="800000"/>
    <a:srgbClr val="72F4FA"/>
    <a:srgbClr val="5AD7F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52" d="100"/>
          <a:sy n="52" d="100"/>
        </p:scale>
        <p:origin x="75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8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1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6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970F1-4134-4225-BB40-32FA86790BE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01577-C165-48CB-A5C3-B5D2A591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1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294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4042"/>
            <a:ext cx="12192000" cy="7432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294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575777" y="697381"/>
            <a:ext cx="7044741" cy="1438488"/>
          </a:xfrm>
        </p:spPr>
        <p:txBody>
          <a:bodyPr anchor="ctr">
            <a:no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TEKS EKSPLANASI</a:t>
            </a:r>
            <a:endParaRPr lang="en-US" sz="88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2717444" y="1895949"/>
            <a:ext cx="7044741" cy="479839"/>
          </a:xfrm>
        </p:spPr>
        <p:txBody>
          <a:bodyPr anchor="ctr">
            <a:normAutofit/>
          </a:bodyPr>
          <a:lstStyle/>
          <a:p>
            <a:r>
              <a:rPr lang="en-US" spc="2340" dirty="0" smtClean="0">
                <a:solidFill>
                  <a:schemeClr val="bg1"/>
                </a:solidFill>
              </a:rPr>
              <a:t>BY DEVIN HEWITT</a:t>
            </a:r>
            <a:endParaRPr lang="en-US" spc="2340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9128976" y="635560"/>
            <a:ext cx="633209" cy="47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bg1"/>
                </a:solidFill>
              </a:rPr>
              <a:t>TM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36586" y="6039899"/>
            <a:ext cx="482976" cy="484457"/>
          </a:xfrm>
          <a:custGeom>
            <a:avLst/>
            <a:gdLst>
              <a:gd name="connsiteX0" fmla="*/ 425003 w 847409"/>
              <a:gd name="connsiteY0" fmla="*/ 0 h 850006"/>
              <a:gd name="connsiteX1" fmla="*/ 425003 w 847409"/>
              <a:gd name="connsiteY1" fmla="*/ 212501 h 850006"/>
              <a:gd name="connsiteX2" fmla="*/ 382177 w 847409"/>
              <a:gd name="connsiteY2" fmla="*/ 216819 h 850006"/>
              <a:gd name="connsiteX3" fmla="*/ 212502 w 847409"/>
              <a:gd name="connsiteY3" fmla="*/ 425003 h 850006"/>
              <a:gd name="connsiteX4" fmla="*/ 425004 w 847409"/>
              <a:gd name="connsiteY4" fmla="*/ 637505 h 850006"/>
              <a:gd name="connsiteX5" fmla="*/ 633189 w 847409"/>
              <a:gd name="connsiteY5" fmla="*/ 467830 h 850006"/>
              <a:gd name="connsiteX6" fmla="*/ 634909 w 847409"/>
              <a:gd name="connsiteY6" fmla="*/ 450762 h 850006"/>
              <a:gd name="connsiteX7" fmla="*/ 847409 w 847409"/>
              <a:gd name="connsiteY7" fmla="*/ 450762 h 850006"/>
              <a:gd name="connsiteX8" fmla="*/ 841372 w 847409"/>
              <a:gd name="connsiteY8" fmla="*/ 510656 h 850006"/>
              <a:gd name="connsiteX9" fmla="*/ 425003 w 847409"/>
              <a:gd name="connsiteY9" fmla="*/ 850006 h 850006"/>
              <a:gd name="connsiteX10" fmla="*/ 0 w 847409"/>
              <a:gd name="connsiteY10" fmla="*/ 425003 h 850006"/>
              <a:gd name="connsiteX11" fmla="*/ 425003 w 847409"/>
              <a:gd name="connsiteY11" fmla="*/ 0 h 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7409" h="850006">
                <a:moveTo>
                  <a:pt x="425003" y="0"/>
                </a:moveTo>
                <a:lnTo>
                  <a:pt x="425003" y="212501"/>
                </a:lnTo>
                <a:lnTo>
                  <a:pt x="382177" y="216819"/>
                </a:lnTo>
                <a:cubicBezTo>
                  <a:pt x="285344" y="236633"/>
                  <a:pt x="212502" y="322312"/>
                  <a:pt x="212502" y="425003"/>
                </a:cubicBezTo>
                <a:cubicBezTo>
                  <a:pt x="212502" y="542365"/>
                  <a:pt x="307642" y="637505"/>
                  <a:pt x="425004" y="637505"/>
                </a:cubicBezTo>
                <a:cubicBezTo>
                  <a:pt x="527696" y="637505"/>
                  <a:pt x="613374" y="564664"/>
                  <a:pt x="633189" y="467830"/>
                </a:cubicBezTo>
                <a:lnTo>
                  <a:pt x="634909" y="450762"/>
                </a:lnTo>
                <a:lnTo>
                  <a:pt x="847409" y="450762"/>
                </a:lnTo>
                <a:lnTo>
                  <a:pt x="841372" y="510656"/>
                </a:lnTo>
                <a:cubicBezTo>
                  <a:pt x="801742" y="704323"/>
                  <a:pt x="630386" y="850006"/>
                  <a:pt x="425003" y="850006"/>
                </a:cubicBezTo>
                <a:cubicBezTo>
                  <a:pt x="190280" y="850006"/>
                  <a:pt x="0" y="659726"/>
                  <a:pt x="0" y="425003"/>
                </a:cubicBezTo>
                <a:cubicBezTo>
                  <a:pt x="0" y="190280"/>
                  <a:pt x="190280" y="0"/>
                  <a:pt x="425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78074" y="5922505"/>
            <a:ext cx="2758675" cy="719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Loading…</a:t>
            </a:r>
            <a:endParaRPr lang="en-US" sz="4800" i="1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65210" y="3256931"/>
            <a:ext cx="18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Pengertian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Tujuan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Ciri-Ciri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440558" y="3224462"/>
            <a:ext cx="2570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Struktur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Jenis-Jenis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Kaidah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Kebahasaan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0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8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2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/>
      <p:bldP spid="35" grpId="0" animBg="1"/>
      <p:bldP spid="35" grpId="1" animBg="1"/>
      <p:bldP spid="37" grpId="0"/>
      <p:bldP spid="41" grpId="0" build="p"/>
      <p:bldP spid="4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5" r="3726"/>
          <a:stretch/>
        </p:blipFill>
        <p:spPr>
          <a:xfrm>
            <a:off x="0" y="-28378"/>
            <a:ext cx="12186745" cy="6886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5663" y="363288"/>
            <a:ext cx="7095418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JENIS-JENIS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1298465" y="2582535"/>
            <a:ext cx="8568866" cy="116270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8363" y="2290148"/>
            <a:ext cx="4435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kausal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6231" y="2840721"/>
            <a:ext cx="877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penyebab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asal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usul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terjadinya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peristiwa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bertahap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28" y="429536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Contoh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: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297026" y="4298786"/>
            <a:ext cx="4649684" cy="228717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7358" y="4295363"/>
            <a:ext cx="35290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Asal-Usul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Aurora Borealis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Pembentukan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Bumi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Kita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Asal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Cincin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Saturnus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8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7 L -0.27474 -0.0840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7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74 -0.08403 L 1.04167E-6 -3.7037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7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7" grpId="1"/>
      <p:bldP spid="11" grpId="0"/>
      <p:bldP spid="11" grpId="1"/>
      <p:bldP spid="13" grpId="0"/>
      <p:bldP spid="13" grpId="1"/>
      <p:bldP spid="9" grpId="0" animBg="1"/>
      <p:bldP spid="9" grpId="1" animBg="1"/>
      <p:bldP spid="10" grpId="0" build="p"/>
      <p:bldP spid="10" grpI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5" r="3726"/>
          <a:stretch/>
        </p:blipFill>
        <p:spPr>
          <a:xfrm>
            <a:off x="0" y="-28378"/>
            <a:ext cx="12186745" cy="6886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5663" y="363288"/>
            <a:ext cx="7095418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JENIS-JENIS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1298465" y="2582535"/>
            <a:ext cx="8568866" cy="116270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8363" y="2290148"/>
            <a:ext cx="453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teoritis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6231" y="2840721"/>
            <a:ext cx="883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ditulis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menjabarkan</a:t>
            </a:r>
            <a:endParaRPr lang="en-US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kemungkinan-kemungkinan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mungkin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balik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28" y="429536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Contoh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: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297026" y="4298786"/>
            <a:ext cx="4649684" cy="228717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7358" y="4295363"/>
            <a:ext cx="35290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String Theory /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Teori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Dawai</a:t>
            </a:r>
            <a:endParaRPr lang="en-US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Pembusukan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Proton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Mengapa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Kita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Bermimpi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2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-3.7037E-7 L -0.27474 -0.0840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7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74 -0.08403 L 4.79167E-6 -3.7037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7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7" grpId="1"/>
      <p:bldP spid="11" grpId="0"/>
      <p:bldP spid="11" grpId="1"/>
      <p:bldP spid="13" grpId="0"/>
      <p:bldP spid="13" grpId="1"/>
      <p:bldP spid="9" grpId="0" animBg="1"/>
      <p:bldP spid="9" grpId="1" animBg="1"/>
      <p:bldP spid="10" grpId="0" build="p"/>
      <p:bldP spid="10" grpI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5" r="3726"/>
          <a:stretch/>
        </p:blipFill>
        <p:spPr>
          <a:xfrm>
            <a:off x="0" y="-28378"/>
            <a:ext cx="12186745" cy="6886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5663" y="363288"/>
            <a:ext cx="7095418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JENIS-JENIS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1298465" y="2582535"/>
            <a:ext cx="8568866" cy="116270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8363" y="229014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sekuential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6231" y="2840721"/>
            <a:ext cx="727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menjelaskan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terjadinya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rinci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28" y="429536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Contoh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: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297026" y="4298786"/>
            <a:ext cx="4649684" cy="228717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7358" y="4295363"/>
            <a:ext cx="35290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Proses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Terbentuknya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Pelangi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Tahap-Tahap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Turunnya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Hujan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Proses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Pencernaan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8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3.7037E-7 L -0.27474 -0.0840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7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3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92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1" grpId="0"/>
      <p:bldP spid="13" grpId="0"/>
      <p:bldP spid="9" grpId="0" animBg="1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94" t="5241" r="6617" b="5763"/>
          <a:stretch/>
        </p:blipFill>
        <p:spPr>
          <a:xfrm flipH="1">
            <a:off x="0" y="-18288"/>
            <a:ext cx="12192000" cy="6951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-18288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Rectangle 7"/>
          <p:cNvSpPr/>
          <p:nvPr/>
        </p:nvSpPr>
        <p:spPr>
          <a:xfrm>
            <a:off x="752273" y="2123700"/>
            <a:ext cx="10687454" cy="3967232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4719" y="2271194"/>
            <a:ext cx="40879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Kata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ilmiah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	</a:t>
            </a:r>
            <a:endParaRPr lang="en-US" sz="2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Kata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kerja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aktif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pasif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Kata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kerja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relasional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Kata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kerja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material</a:t>
            </a:r>
            <a:endParaRPr lang="en-US" sz="2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Konjungsi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temporal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Konjungsi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kausalitas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5966" y="383218"/>
            <a:ext cx="9103793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KAIDAH KEBAHASAAN </a:t>
            </a:r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9864" y="22711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pembusukan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radiasi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tekanan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dll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aktif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memakan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pasif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dimakan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termasuk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merupakan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dll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memasak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membaca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menendang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sebelum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sesudah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sesaat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dll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sebab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dll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1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109"/>
          <a:stretch/>
        </p:blipFill>
        <p:spPr>
          <a:xfrm>
            <a:off x="0" y="-1"/>
            <a:ext cx="12192000" cy="6849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47223" y="3056953"/>
            <a:ext cx="4897553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TERIMA KASIH</a:t>
            </a:r>
            <a:endParaRPr lang="en-US" sz="80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75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819" y="85089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Page of assets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75777" y="697381"/>
            <a:ext cx="7044741" cy="14384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TEKS EKSPLANASI</a:t>
            </a:r>
            <a:endParaRPr lang="en-US" sz="88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717444" y="1895949"/>
            <a:ext cx="7044741" cy="479839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2340" dirty="0" smtClean="0">
                <a:solidFill>
                  <a:schemeClr val="bg1"/>
                </a:solidFill>
              </a:rPr>
              <a:t>BY DEVIN HEWITT</a:t>
            </a:r>
            <a:endParaRPr lang="en-US" spc="234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flipH="1" flipV="1">
            <a:off x="6096000" y="3678385"/>
            <a:ext cx="3221131" cy="698590"/>
          </a:xfrm>
          <a:custGeom>
            <a:avLst/>
            <a:gdLst>
              <a:gd name="connsiteX0" fmla="*/ 3221131 w 3221131"/>
              <a:gd name="connsiteY0" fmla="*/ 698590 h 698590"/>
              <a:gd name="connsiteX1" fmla="*/ 2292626 w 3221131"/>
              <a:gd name="connsiteY1" fmla="*/ 698590 h 698590"/>
              <a:gd name="connsiteX2" fmla="*/ 0 w 3221131"/>
              <a:gd name="connsiteY2" fmla="*/ 698590 h 698590"/>
              <a:gd name="connsiteX3" fmla="*/ 0 w 3221131"/>
              <a:gd name="connsiteY3" fmla="*/ 0 h 698590"/>
              <a:gd name="connsiteX4" fmla="*/ 2292626 w 3221131"/>
              <a:gd name="connsiteY4" fmla="*/ 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1131" h="698590">
                <a:moveTo>
                  <a:pt x="3221131" y="698590"/>
                </a:moveTo>
                <a:lnTo>
                  <a:pt x="2292626" y="698590"/>
                </a:lnTo>
                <a:lnTo>
                  <a:pt x="0" y="698590"/>
                </a:lnTo>
                <a:lnTo>
                  <a:pt x="0" y="0"/>
                </a:lnTo>
                <a:lnTo>
                  <a:pt x="229262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18823" y="581079"/>
            <a:ext cx="284761" cy="1403202"/>
          </a:xfrm>
          <a:custGeom>
            <a:avLst/>
            <a:gdLst>
              <a:gd name="connsiteX0" fmla="*/ 0 w 284761"/>
              <a:gd name="connsiteY0" fmla="*/ 0 h 1403202"/>
              <a:gd name="connsiteX1" fmla="*/ 16747 w 284761"/>
              <a:gd name="connsiteY1" fmla="*/ 0 h 1403202"/>
              <a:gd name="connsiteX2" fmla="*/ 142873 w 284761"/>
              <a:gd name="connsiteY2" fmla="*/ 0 h 1403202"/>
              <a:gd name="connsiteX3" fmla="*/ 284761 w 284761"/>
              <a:gd name="connsiteY3" fmla="*/ 0 h 1403202"/>
              <a:gd name="connsiteX4" fmla="*/ 284761 w 284761"/>
              <a:gd name="connsiteY4" fmla="*/ 116302 h 1403202"/>
              <a:gd name="connsiteX5" fmla="*/ 142873 w 284761"/>
              <a:gd name="connsiteY5" fmla="*/ 116302 h 1403202"/>
              <a:gd name="connsiteX6" fmla="*/ 142873 w 284761"/>
              <a:gd name="connsiteY6" fmla="*/ 1286900 h 1403202"/>
              <a:gd name="connsiteX7" fmla="*/ 284761 w 284761"/>
              <a:gd name="connsiteY7" fmla="*/ 1286900 h 1403202"/>
              <a:gd name="connsiteX8" fmla="*/ 284761 w 284761"/>
              <a:gd name="connsiteY8" fmla="*/ 1403202 h 1403202"/>
              <a:gd name="connsiteX9" fmla="*/ 16747 w 284761"/>
              <a:gd name="connsiteY9" fmla="*/ 1403202 h 1403202"/>
              <a:gd name="connsiteX10" fmla="*/ 16747 w 284761"/>
              <a:gd name="connsiteY10" fmla="*/ 1399115 h 1403202"/>
              <a:gd name="connsiteX11" fmla="*/ 0 w 284761"/>
              <a:gd name="connsiteY11" fmla="*/ 1399115 h 140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761" h="1403202">
                <a:moveTo>
                  <a:pt x="0" y="0"/>
                </a:moveTo>
                <a:lnTo>
                  <a:pt x="16747" y="0"/>
                </a:lnTo>
                <a:lnTo>
                  <a:pt x="142873" y="0"/>
                </a:lnTo>
                <a:lnTo>
                  <a:pt x="284761" y="0"/>
                </a:lnTo>
                <a:lnTo>
                  <a:pt x="284761" y="116302"/>
                </a:lnTo>
                <a:lnTo>
                  <a:pt x="142873" y="116302"/>
                </a:lnTo>
                <a:lnTo>
                  <a:pt x="142873" y="1286900"/>
                </a:lnTo>
                <a:lnTo>
                  <a:pt x="284761" y="1286900"/>
                </a:lnTo>
                <a:lnTo>
                  <a:pt x="284761" y="1403202"/>
                </a:lnTo>
                <a:lnTo>
                  <a:pt x="16747" y="1403202"/>
                </a:lnTo>
                <a:lnTo>
                  <a:pt x="16747" y="1399115"/>
                </a:lnTo>
                <a:lnTo>
                  <a:pt x="0" y="13991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0450" y="2343776"/>
            <a:ext cx="305709" cy="2568804"/>
          </a:xfrm>
          <a:custGeom>
            <a:avLst/>
            <a:gdLst>
              <a:gd name="connsiteX0" fmla="*/ 37695 w 305709"/>
              <a:gd name="connsiteY0" fmla="*/ 0 h 2568804"/>
              <a:gd name="connsiteX1" fmla="*/ 305709 w 305709"/>
              <a:gd name="connsiteY1" fmla="*/ 0 h 2568804"/>
              <a:gd name="connsiteX2" fmla="*/ 305709 w 305709"/>
              <a:gd name="connsiteY2" fmla="*/ 116302 h 2568804"/>
              <a:gd name="connsiteX3" fmla="*/ 151246 w 305709"/>
              <a:gd name="connsiteY3" fmla="*/ 116302 h 2568804"/>
              <a:gd name="connsiteX4" fmla="*/ 151246 w 305709"/>
              <a:gd name="connsiteY4" fmla="*/ 2451152 h 2568804"/>
              <a:gd name="connsiteX5" fmla="*/ 293134 w 305709"/>
              <a:gd name="connsiteY5" fmla="*/ 2451152 h 2568804"/>
              <a:gd name="connsiteX6" fmla="*/ 293134 w 305709"/>
              <a:gd name="connsiteY6" fmla="*/ 2567454 h 2568804"/>
              <a:gd name="connsiteX7" fmla="*/ 151246 w 305709"/>
              <a:gd name="connsiteY7" fmla="*/ 2567454 h 2568804"/>
              <a:gd name="connsiteX8" fmla="*/ 151246 w 305709"/>
              <a:gd name="connsiteY8" fmla="*/ 2568804 h 2568804"/>
              <a:gd name="connsiteX9" fmla="*/ 0 w 305709"/>
              <a:gd name="connsiteY9" fmla="*/ 2568804 h 2568804"/>
              <a:gd name="connsiteX10" fmla="*/ 0 w 305709"/>
              <a:gd name="connsiteY10" fmla="*/ 3041 h 2568804"/>
              <a:gd name="connsiteX11" fmla="*/ 37695 w 305709"/>
              <a:gd name="connsiteY11" fmla="*/ 3041 h 256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5709" h="2568804">
                <a:moveTo>
                  <a:pt x="37695" y="0"/>
                </a:moveTo>
                <a:lnTo>
                  <a:pt x="305709" y="0"/>
                </a:lnTo>
                <a:lnTo>
                  <a:pt x="305709" y="116302"/>
                </a:lnTo>
                <a:lnTo>
                  <a:pt x="151246" y="116302"/>
                </a:lnTo>
                <a:lnTo>
                  <a:pt x="151246" y="2451152"/>
                </a:lnTo>
                <a:lnTo>
                  <a:pt x="293134" y="2451152"/>
                </a:lnTo>
                <a:lnTo>
                  <a:pt x="293134" y="2567454"/>
                </a:lnTo>
                <a:lnTo>
                  <a:pt x="151246" y="2567454"/>
                </a:lnTo>
                <a:lnTo>
                  <a:pt x="151246" y="2568804"/>
                </a:lnTo>
                <a:lnTo>
                  <a:pt x="0" y="2568804"/>
                </a:lnTo>
                <a:lnTo>
                  <a:pt x="0" y="3041"/>
                </a:lnTo>
                <a:lnTo>
                  <a:pt x="37695" y="30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02076" y="5348729"/>
            <a:ext cx="314081" cy="1234996"/>
          </a:xfrm>
          <a:custGeom>
            <a:avLst/>
            <a:gdLst>
              <a:gd name="connsiteX0" fmla="*/ 46067 w 314081"/>
              <a:gd name="connsiteY0" fmla="*/ 0 h 1234996"/>
              <a:gd name="connsiteX1" fmla="*/ 314081 w 314081"/>
              <a:gd name="connsiteY1" fmla="*/ 0 h 1234996"/>
              <a:gd name="connsiteX2" fmla="*/ 314081 w 314081"/>
              <a:gd name="connsiteY2" fmla="*/ 116302 h 1234996"/>
              <a:gd name="connsiteX3" fmla="*/ 159620 w 314081"/>
              <a:gd name="connsiteY3" fmla="*/ 116302 h 1234996"/>
              <a:gd name="connsiteX4" fmla="*/ 159620 w 314081"/>
              <a:gd name="connsiteY4" fmla="*/ 1118694 h 1234996"/>
              <a:gd name="connsiteX5" fmla="*/ 314081 w 314081"/>
              <a:gd name="connsiteY5" fmla="*/ 1118694 h 1234996"/>
              <a:gd name="connsiteX6" fmla="*/ 314081 w 314081"/>
              <a:gd name="connsiteY6" fmla="*/ 1234996 h 1234996"/>
              <a:gd name="connsiteX7" fmla="*/ 159620 w 314081"/>
              <a:gd name="connsiteY7" fmla="*/ 1234996 h 1234996"/>
              <a:gd name="connsiteX8" fmla="*/ 46067 w 314081"/>
              <a:gd name="connsiteY8" fmla="*/ 1234996 h 1234996"/>
              <a:gd name="connsiteX9" fmla="*/ 0 w 314081"/>
              <a:gd name="connsiteY9" fmla="*/ 1234996 h 1234996"/>
              <a:gd name="connsiteX10" fmla="*/ 0 w 314081"/>
              <a:gd name="connsiteY10" fmla="*/ 1350 h 1234996"/>
              <a:gd name="connsiteX11" fmla="*/ 46067 w 314081"/>
              <a:gd name="connsiteY11" fmla="*/ 1350 h 123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081" h="1234996">
                <a:moveTo>
                  <a:pt x="46067" y="0"/>
                </a:moveTo>
                <a:lnTo>
                  <a:pt x="314081" y="0"/>
                </a:lnTo>
                <a:lnTo>
                  <a:pt x="314081" y="116302"/>
                </a:lnTo>
                <a:lnTo>
                  <a:pt x="159620" y="116302"/>
                </a:lnTo>
                <a:lnTo>
                  <a:pt x="159620" y="1118694"/>
                </a:lnTo>
                <a:lnTo>
                  <a:pt x="314081" y="1118694"/>
                </a:lnTo>
                <a:lnTo>
                  <a:pt x="314081" y="1234996"/>
                </a:lnTo>
                <a:lnTo>
                  <a:pt x="159620" y="1234996"/>
                </a:lnTo>
                <a:lnTo>
                  <a:pt x="46067" y="1234996"/>
                </a:lnTo>
                <a:lnTo>
                  <a:pt x="0" y="1234996"/>
                </a:lnTo>
                <a:lnTo>
                  <a:pt x="0" y="1350"/>
                </a:lnTo>
                <a:lnTo>
                  <a:pt x="46067" y="13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86" y="2542032"/>
            <a:ext cx="2631186" cy="26311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14414" y="2542032"/>
            <a:ext cx="2194562" cy="3255264"/>
            <a:chOff x="5614414" y="2542032"/>
            <a:chExt cx="2194562" cy="3255264"/>
          </a:xfrm>
        </p:grpSpPr>
        <p:sp>
          <p:nvSpPr>
            <p:cNvPr id="4" name="Rectangle 3"/>
            <p:cNvSpPr/>
            <p:nvPr/>
          </p:nvSpPr>
          <p:spPr>
            <a:xfrm>
              <a:off x="5614414" y="2542032"/>
              <a:ext cx="2194562" cy="3255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703" y="2664867"/>
              <a:ext cx="2176273" cy="3009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-1.85185E-6 C 0.00247 0.00625 0.00703 0.01111 0.00755 0.01875 C 0.00833 0.03218 0.01029 0.07292 2.08333E-7 0.08797 C -0.00117 0.08982 -0.00299 0.08982 -0.00443 0.09074 C -0.00586 0.09259 -0.01276 0.10209 -0.01497 0.10394 C -0.01641 0.10533 -0.01797 0.10579 -0.0194 0.10672 C -0.03594 0.10579 -0.0526 0.10764 -0.06901 0.10394 C -0.07344 0.10301 -0.07669 0.09584 -0.08099 0.09329 C -0.08398 0.09167 -0.08737 0.09121 -0.08997 0.08797 L -0.09896 0.07732 C -0.1 0.07384 -0.10078 0.06991 -0.10195 0.06667 C -0.10768 0.05139 -0.1069 0.05787 -0.11094 0.04537 C -0.11211 0.0419 -0.11315 0.03843 -0.11393 0.03472 C -0.11458 0.03218 -0.11471 0.02917 -0.11549 0.02662 C -0.11628 0.02384 -0.11771 0.02153 -0.11849 0.01875 C -0.11914 0.01621 -0.11927 0.0132 -0.11992 0.01065 C -0.12174 0.00509 -0.12396 -1.85185E-6 -0.12591 -0.00532 C -0.12734 -0.00903 -0.13203 -0.02199 -0.13346 -0.02407 C -0.13463 -0.02592 -0.13646 -0.02569 -0.13802 -0.02662 C -0.13997 -0.025 -0.14219 -0.02384 -0.14401 -0.02129 C -0.1625 0.00556 -0.14922 -0.01227 -0.15742 0.00533 C -0.15885 0.00834 -0.16081 0.01019 -0.16198 0.01343 C -0.16432 0.02014 -0.16549 0.02801 -0.16797 0.03472 C -0.17552 0.05486 -0.17148 0.04607 -0.17995 0.06134 C -0.18294 0.07709 -0.17956 0.06158 -0.18594 0.08009 C -0.18711 0.08334 -0.18802 0.08704 -0.18893 0.09074 C -0.18932 0.09838 -0.19049 0.13681 -0.19193 0.14931 C -0.19245 0.15371 -0.19661 0.17384 -0.19805 0.17871 C -0.19883 0.18148 -0.20026 0.1838 -0.20104 0.18681 C -0.20247 0.19283 -0.20338 0.20533 -0.20703 0.21065 C -0.20872 0.2132 -0.21094 0.21435 -0.21302 0.21597 C -0.22148 0.21343 -0.23034 0.21297 -0.23854 0.2081 C -0.24401 0.20486 -0.24831 0.19676 -0.25351 0.19213 C -0.25651 0.18935 -0.25963 0.18704 -0.2625 0.18403 C -0.27422 0.17176 -0.2875 0.15509 -0.29844 0.14144 C -0.30195 0.13704 -0.3056 0.13287 -0.30898 0.12801 C -0.31706 0.11644 -0.32487 0.10463 -0.33294 0.09329 C -0.33633 0.08866 -0.33984 0.08403 -0.34349 0.08009 C -0.35039 0.07246 -0.35885 0.06435 -0.36445 0.05324 C -0.36745 0.04769 -0.36927 0.04074 -0.372 0.03472 C -0.37682 0.02384 -0.38151 0.0125 -0.38698 0.00255 C -0.38945 -0.00185 -0.39232 -0.00578 -0.39453 -0.01065 C -0.39674 -0.01574 -0.39844 -0.02153 -0.40052 -0.02662 C -0.40729 -0.04398 -0.40299 -0.03032 -0.40794 -0.04791 C -0.40755 -0.06041 -0.40898 -0.07361 -0.40651 -0.08541 C -0.40521 -0.09143 -0.39753 -0.09606 -0.39753 -0.09606 C -0.39596 -0.09421 -0.39427 -0.09305 -0.39297 -0.09074 C -0.39167 -0.08842 -0.39101 -0.08541 -0.38997 -0.08264 C -0.38476 -0.06805 -0.38503 -0.06828 -0.38099 -0.05069 C -0.37943 -0.04352 -0.37786 -0.03657 -0.37656 -0.0294 C -0.37057 0.00209 -0.37344 -0.00555 -0.36601 0.02662 C -0.36341 0.03773 -0.34909 0.09653 -0.34349 0.11736 C -0.34115 0.12639 -0.33854 0.13519 -0.33594 0.14398 C -0.33359 0.15209 -0.33034 0.15949 -0.32851 0.16806 C -0.32695 0.17523 -0.32565 0.18241 -0.32396 0.18935 C -0.32266 0.19491 -0.32083 0.19977 -0.31953 0.20533 C -0.31823 0.21065 -0.31745 0.21597 -0.31654 0.2213 C -0.31588 0.22477 -0.31588 0.22871 -0.31497 0.23195 C -0.3138 0.23681 -0.31185 0.24074 -0.31055 0.24537 C -0.30612 0.25972 -0.30599 0.26412 -0.30143 0.27477 C -0.29961 0.27917 -0.29792 0.28426 -0.29544 0.28797 C -0.29336 0.29144 -0.29036 0.29329 -0.28802 0.29607 C -0.28594 0.29861 -0.28398 0.30139 -0.28203 0.30417 C -0.27851 0.30324 -0.27487 0.30324 -0.27148 0.30139 C -0.26979 0.30047 -0.26862 0.29746 -0.26693 0.29607 C -0.26562 0.29491 -0.26393 0.29422 -0.2625 0.29329 C -0.26055 0.29074 -0.25846 0.28797 -0.25651 0.28542 C -0.25508 0.28357 -0.25351 0.28195 -0.25195 0.28009 C -0.24766 0.27454 -0.24492 0.2713 -0.24154 0.26412 C -0.23685 0.2544 -0.23633 0.25116 -0.23242 0.24005 C -0.23151 0.23727 -0.23047 0.23472 -0.22943 0.23195 C -0.22799 0.22755 -0.22669 0.22292 -0.225 0.21875 C -0.22213 0.21134 -0.21784 0.20556 -0.21601 0.19746 C -0.21081 0.17454 -0.21549 0.19306 -0.20846 0.1706 C -0.20742 0.16713 -0.20664 0.16343 -0.20547 0.15996 C -0.20456 0.15718 -0.20325 0.15486 -0.20247 0.15209 C -0.20182 0.14954 -0.20182 0.14653 -0.20104 0.14398 C -0.19974 0.14005 -0.19779 0.13704 -0.19648 0.13334 C -0.19531 0.13009 -0.19453 0.12616 -0.19349 0.12269 C -0.19297 0.11736 -0.19193 0.11204 -0.19193 0.10672 C -0.19193 0.09746 -0.19453 0.07778 -0.19648 0.06945 C -0.19713 0.06644 -0.1987 0.06412 -0.19948 0.06134 C -0.20117 0.05533 -0.20169 0.04607 -0.20247 0.04005 C -0.20286 0.03727 -0.20325 0.03449 -0.20404 0.03195 C -0.20482 0.02917 -0.20612 0.02685 -0.20703 0.02408 C -0.2099 0.01366 -0.20716 0.01736 -0.21003 0.00533 C -0.21875 -0.03078 -0.2082 0.02315 -0.21445 -0.01065 C -0.21797 -0.00879 -0.222 -0.00926 -0.225 -0.00532 C -0.22786 -0.00162 -0.22917 0.00509 -0.23099 0.01065 C -0.23476 0.02222 -0.23763 0.03519 -0.23997 0.04792 C -0.24167 0.05672 -0.24271 0.06597 -0.24453 0.07477 C -0.24622 0.0838 -0.24883 0.09236 -0.25052 0.10139 C -0.26068 0.15602 -0.24948 0.10787 -0.2595 0.15209 C -0.2668 0.18449 -0.26094 0.15741 -0.26849 0.18681 C -0.26966 0.19097 -0.27044 0.1956 -0.27148 0.2 C -0.2724 0.20371 -0.2737 0.20695 -0.27448 0.21065 C -0.27578 0.2169 -0.27643 0.22315 -0.27747 0.2294 C -0.27799 0.23218 -0.27838 0.23472 -0.27904 0.23727 C -0.27982 0.24097 -0.28073 0.24491 -0.28203 0.24815 C -0.2832 0.25116 -0.28476 0.25394 -0.28646 0.25602 C -0.29115 0.26204 -0.29323 0.26134 -0.29844 0.26412 C -0.3 0.26482 -0.30143 0.26574 -0.30299 0.26667 C -0.32044 0.26574 -0.33802 0.26551 -0.35547 0.26412 C -0.36198 0.26343 -0.36562 0.2588 -0.372 0.25602 C -0.375 0.25463 -0.37799 0.25417 -0.38099 0.25347 C -0.38346 0.25162 -0.38607 0.25023 -0.38854 0.24815 C -0.39115 0.24584 -0.39349 0.24259 -0.39596 0.24005 C -0.39792 0.2382 -0.4 0.23658 -0.40195 0.23472 C -0.40299 0.23195 -0.40391 0.22917 -0.40495 0.22662 C -0.40638 0.22384 -0.40833 0.22199 -0.4095 0.21875 C -0.41341 0.20787 -0.41588 0.19584 -0.41849 0.18403 C -0.41927 0.17431 -0.41979 0.16412 -0.42148 0.15463 C -0.42969 0.11088 -0.41966 0.16783 -0.42747 0.13079 C -0.42825 0.12732 -0.42812 0.12338 -0.42904 0.11991 C -0.43008 0.11597 -0.43229 0.1132 -0.43346 0.10926 C -0.43867 0.09352 -0.43867 0.09283 -0.44101 0.08009 C -0.44154 0.04722 -0.44167 0.01412 -0.44245 -0.01875 C -0.4431 -0.04236 -0.44271 -0.03866 -0.44544 -0.05324 C -0.44492 -0.07778 -0.4457 -0.10764 -0.44245 -0.13333 C -0.44219 -0.13611 -0.44154 -0.13866 -0.44101 -0.14143 C -0.44154 -0.15116 -0.4418 -0.16088 -0.44245 -0.1706 C -0.44284 -0.17523 -0.44349 -0.17963 -0.44401 -0.18403 C -0.4444 -0.18773 -0.44544 -0.19838 -0.44544 -0.19467 C -0.44544 -0.1912 -0.44466 -0.17222 -0.44245 -0.16528 C -0.44075 -0.15972 -0.43815 -0.15509 -0.43646 -0.1493 C -0.43268 -0.13588 -0.43542 -0.14097 -0.42904 -0.13333 C -0.42695 -0.12801 -0.42539 -0.12222 -0.42305 -0.11736 C -0.41901 -0.10949 -0.41484 -0.10787 -0.4095 -0.10393 C -0.397 -0.07453 -0.41732 -0.1206 -0.39154 -0.07477 C -0.38594 -0.06481 -0.38685 -0.06574 -0.37956 -0.05602 C -0.37799 -0.05416 -0.37656 -0.05208 -0.375 -0.05069 C -0.37357 -0.04953 -0.372 -0.04884 -0.37044 -0.04791 C -0.36706 -0.04884 -0.36341 -0.04884 -0.36003 -0.05069 C -0.35833 -0.05162 -0.35716 -0.05463 -0.35547 -0.05602 C -0.35404 -0.05717 -0.35247 -0.05787 -0.35104 -0.05879 C -0.347 -0.06412 -0.34062 -0.0662 -0.33893 -0.07477 C -0.33854 -0.07731 -0.33867 -0.08078 -0.3375 -0.08264 C -0.33594 -0.08541 -0.33333 -0.08565 -0.33151 -0.08796 C -0.32982 -0.09028 -0.32851 -0.09328 -0.32695 -0.09606 C -0.32643 -0.09953 -0.32552 -0.10301 -0.32552 -0.10671 C -0.32552 -0.18727 -0.32461 -0.1544 -0.32851 -0.19213 C -0.32904 -0.19745 -0.32956 -0.20278 -0.32995 -0.2081 C -0.3306 -0.21597 -0.32721 -0.2294 -0.33151 -0.23194 C -0.34427 -0.24004 -0.35846 -0.23379 -0.372 -0.23472 C -0.37396 -0.23565 -0.37591 -0.2368 -0.37799 -0.2375 C -0.38346 -0.23866 -0.38906 -0.23819 -0.39453 -0.24004 C -0.39713 -0.24097 -0.39948 -0.24398 -0.40195 -0.24537 C -0.40391 -0.24653 -0.40599 -0.24699 -0.40794 -0.24815 C -0.4095 -0.24884 -0.41094 -0.25 -0.4125 -0.25069 C -0.42565 -0.25741 -0.41224 -0.24977 -0.42305 -0.25602 C -0.4319 -0.28796 -0.4181 -0.24051 -0.43203 -0.28009 C -0.43294 -0.28264 -0.43476 -0.29699 -0.43503 -0.29884 C -0.4345 -0.32893 -0.43568 -0.35949 -0.43346 -0.38935 C -0.43307 -0.39514 -0.42982 -0.39861 -0.42747 -0.40278 C -0.42643 -0.40463 -0.41901 -0.41412 -0.41706 -0.41597 C -0.4151 -0.41805 -0.41289 -0.41944 -0.41107 -0.42153 C -0.40599 -0.42662 -0.40065 -0.43125 -0.39596 -0.4375 C -0.37643 -0.46366 -0.40091 -0.43125 -0.38555 -0.45069 C -0.38346 -0.45324 -0.38164 -0.45648 -0.37956 -0.45879 C -0.37812 -0.46018 -0.37643 -0.46018 -0.375 -0.46134 C -0.37344 -0.46296 -0.37213 -0.46528 -0.37044 -0.46666 C -0.36914 -0.46805 -0.36745 -0.46828 -0.36601 -0.46944 C -0.35443 -0.47986 -0.36836 -0.47083 -0.35703 -0.47731 C -0.35 -0.47569 -0.34297 -0.47453 -0.33594 -0.47199 C -0.31588 -0.46528 -0.33463 -0.46944 -0.31654 -0.45879 C -0.31367 -0.45694 -0.31055 -0.45694 -0.30755 -0.45602 C -0.29622 -0.44606 -0.29206 -0.4412 -0.28203 -0.43472 C -0.27682 -0.43148 -0.27044 -0.42847 -0.26549 -0.42407 C -0.26393 -0.42268 -0.26263 -0.42014 -0.26094 -0.41875 C -0.25963 -0.41759 -0.25794 -0.41736 -0.25651 -0.41597 C -0.25599 -0.41551 -0.24609 -0.40532 -0.24453 -0.40278 C -0.23997 -0.39583 -0.23437 -0.38379 -0.23099 -0.37616 C -0.22435 -0.36088 -0.23216 -0.37546 -0.22344 -0.35741 C -0.22213 -0.35463 -0.22044 -0.35208 -0.21901 -0.3493 C -0.21849 -0.34491 -0.21836 -0.34028 -0.21745 -0.33611 C -0.2168 -0.3331 -0.21523 -0.33102 -0.21445 -0.32801 C -0.21263 -0.32176 -0.21133 -0.31366 -0.21003 -0.30671 C -0.2095 -0.29791 -0.20898 -0.28889 -0.20846 -0.28009 C -0.20807 -0.27291 -0.21068 -0.26134 -0.20703 -0.25879 C -0.20039 -0.25416 -0.19297 -0.26203 -0.18594 -0.26412 C -0.17539 -0.26736 -0.16458 -0.26875 -0.15443 -0.27477 C -0.13958 -0.28356 -0.12969 -0.28889 -0.11393 -0.30139 C -0.1095 -0.30486 -0.10508 -0.30903 -0.10052 -0.31203 C -0.097 -0.31435 -0.09349 -0.31528 -0.08997 -0.31736 C -0.08737 -0.31898 -0.08503 -0.32106 -0.08242 -0.32268 C -0.08099 -0.32361 -0.07943 -0.32453 -0.07799 -0.32546 C -0.07383 -0.33287 -0.07383 -0.33379 -0.06901 -0.33866 C -0.06706 -0.34074 -0.06484 -0.3419 -0.06302 -0.34398 C -0.06081 -0.34653 -0.05911 -0.34977 -0.05703 -0.35208 C -0.0556 -0.35347 -0.05391 -0.35347 -0.05247 -0.35463 C -0.03398 -0.36967 -0.04648 -0.3618 -0.03594 -0.36805 C -0.03242 -0.36713 -0.02891 -0.36666 -0.02552 -0.36551 C -0.02396 -0.36481 -0.02213 -0.36481 -0.02096 -0.36273 C -0.01836 -0.3581 -0.01693 -0.35208 -0.01497 -0.34676 C -0.01055 -0.33495 -0.01302 -0.3412 -0.00742 -0.32801 C -0.0069 -0.32546 -0.00664 -0.32268 -0.00599 -0.32014 C -0.00508 -0.31643 -0.00365 -0.31319 -0.00299 -0.30949 C -0.00221 -0.30509 -0.00208 -0.30046 -0.00143 -0.29606 C -0.00104 -0.29328 -0.00052 -0.29074 2.08333E-7 -0.28796 C -0.00052 -0.25972 0.00156 -0.23055 -0.00143 -0.20278 C -0.00221 -0.19653 -0.01042 -0.19213 -0.01042 -0.19213 C -0.01797 -0.19282 -0.02552 -0.19213 -0.03294 -0.19467 C -0.03633 -0.19583 -0.04518 -0.20578 -0.04792 -0.21065 C -0.05026 -0.21481 -0.05169 -0.22014 -0.05391 -0.22407 C -0.05573 -0.22708 -0.05807 -0.22916 -0.06003 -0.23194 C -0.07617 -0.25833 -0.06406 -0.24398 -0.07799 -0.25879 C -0.07995 -0.26921 -0.07904 -0.26713 -0.08398 -0.27731 C -0.08542 -0.28032 -0.08724 -0.28241 -0.08841 -0.28541 C -0.09453 -0.30046 -0.08841 -0.29143 -0.09453 -0.30416 C -0.09635 -0.30787 -0.0987 -0.31088 -0.10052 -0.31481 C -0.10365 -0.32153 -0.10599 -0.32986 -0.1095 -0.33611 C -0.11094 -0.33866 -0.11263 -0.3412 -0.11393 -0.34398 C -0.1151 -0.34653 -0.11575 -0.34977 -0.11693 -0.35208 C -0.11823 -0.3544 -0.12005 -0.35532 -0.12148 -0.35741 C -0.12357 -0.36065 -0.12565 -0.36435 -0.12747 -0.36805 C -0.12865 -0.3706 -0.1293 -0.37361 -0.13047 -0.37616 C -0.13229 -0.37986 -0.1345 -0.3831 -0.13646 -0.3868 C -0.13698 -0.38935 -0.13685 -0.39282 -0.13802 -0.39467 C -0.14049 -0.3993 -0.147 -0.40532 -0.147 -0.40532 C -0.14896 -0.40463 -0.15117 -0.40463 -0.15299 -0.40278 C -0.15482 -0.40092 -0.15586 -0.39722 -0.15742 -0.39467 C -0.16628 -0.38171 -0.15781 -0.39907 -0.16654 -0.3787 C -0.16693 -0.37616 -0.16758 -0.37338 -0.16797 -0.37083 C -0.16849 -0.36713 -0.16862 -0.36342 -0.16953 -0.36018 C -0.17213 -0.34907 -0.17578 -0.33912 -0.17851 -0.32801 L -0.18294 -0.30949 C -0.18672 -0.26296 -0.18164 -0.32083 -0.1875 -0.26944 C -0.18815 -0.26319 -0.18828 -0.25694 -0.18893 -0.25069 C -0.18984 -0.24259 -0.19115 -0.23472 -0.19193 -0.22662 C -0.19271 -0.21967 -0.19245 -0.21227 -0.19349 -0.20532 C -0.19453 -0.19791 -0.19648 -0.1912 -0.19805 -0.18403 C -0.19844 -0.17778 -0.19896 -0.17153 -0.19948 -0.16528 C -0.2 -0.15995 -0.20234 -0.15416 -0.20104 -0.1493 C -0.20013 -0.14653 -0.19792 -0.15278 -0.19648 -0.15463 C -0.19388 -0.1581 -0.19115 -0.16111 -0.18893 -0.16528 C -0.1776 -0.18773 -0.18437 -0.18102 -0.17552 -0.2081 C -0.17292 -0.21574 -0.16953 -0.22222 -0.16654 -0.2294 C -0.15846 -0.27708 -0.16497 -0.23449 -0.15898 -0.28541 C -0.15807 -0.29259 -0.15677 -0.29953 -0.15599 -0.30671 C -0.15534 -0.31296 -0.15104 -0.32384 -0.15443 -0.32546 C -0.1582 -0.32708 -0.15976 -0.31504 -0.16198 -0.30949 C -0.18828 -0.2419 -0.14609 -0.34375 -0.17396 -0.26944 C -0.17552 -0.26528 -0.17825 -0.26273 -0.17995 -0.25879 C -0.18177 -0.25463 -0.18281 -0.24977 -0.1845 -0.24537 C -0.18581 -0.24166 -0.1875 -0.23819 -0.18893 -0.23472 C -0.18945 -0.24097 -0.19049 -0.24699 -0.19049 -0.25347 C -0.19049 -0.26597 -0.18789 -0.27893 -0.18594 -0.29074 C -0.18555 -0.29791 -0.18542 -0.30509 -0.1845 -0.31203 C -0.18333 -0.32037 -0.17734 -0.34305 -0.17995 -0.33611 C -0.18099 -0.33333 -0.1819 -0.33078 -0.18294 -0.32801 C -0.18893 -0.31319 -0.1944 -0.30347 -0.19948 -0.28541 C -0.20104 -0.28009 -0.20234 -0.27453 -0.20404 -0.26944 C -0.21523 -0.23264 -0.20286 -0.27616 -0.21146 -0.24537 C -0.20911 -0.27083 -0.21107 -0.25648 -0.20404 -0.28796 C -0.20299 -0.29259 -0.20182 -0.29676 -0.20104 -0.30139 C -0.20052 -0.30416 -0.19818 -0.31088 -0.19948 -0.30949 C -0.20208 -0.30625 -0.20338 -0.30023 -0.20547 -0.29606 C -0.20742 -0.29236 -0.20963 -0.28912 -0.21146 -0.28541 C -0.21263 -0.28287 -0.21341 -0.28009 -0.21445 -0.27731 C -0.22383 -0.25416 -0.21497 -0.27754 -0.222 -0.25879 C -0.22148 -0.26412 -0.22148 -0.26967 -0.22044 -0.27477 C -0.21953 -0.27963 -0.21732 -0.28356 -0.21601 -0.28796 C -0.2138 -0.29514 -0.2125 -0.30278 -0.21003 -0.30949 C -0.20742 -0.3162 -0.20378 -0.32153 -0.20104 -0.32801 C -0.19883 -0.3331 -0.19713 -0.33889 -0.19492 -0.34398 C -0.18971 -0.35671 -0.18828 -0.35856 -0.18294 -0.36805 C -0.18203 -0.36551 -0.17995 -0.36319 -0.17995 -0.36018 C -0.17995 -0.35231 -0.18594 -0.33426 -0.1875 -0.32801 C -0.19271 -0.3081 -0.19075 -0.3118 -0.19648 -0.29328 C -0.19792 -0.28889 -0.19974 -0.28472 -0.20104 -0.28009 C -0.20534 -0.26458 -0.19844 -0.27916 -0.20703 -0.26412 C -0.20286 -0.28241 -0.20365 -0.28148 -0.19492 -0.30139 C -0.18971 -0.31342 -0.18542 -0.32731 -0.17851 -0.33611 C -0.175 -0.34051 -0.17135 -0.34467 -0.16797 -0.3493 C -0.16484 -0.3537 -0.16211 -0.35856 -0.15898 -0.36273 C -0.14909 -0.37592 -0.15143 -0.37129 -0.14101 -0.38148 C -0.13672 -0.38541 -0.13203 -0.39166 -0.12747 -0.39467 C -0.12552 -0.39606 -0.12344 -0.39653 -0.12148 -0.39745 C -0.11289 -0.40764 -0.12122 -0.39884 -0.1125 -0.40532 C -0.10508 -0.41111 -0.10039 -0.41875 -0.09154 -0.42153 C -0.08841 -0.42222 -0.08542 -0.42291 -0.08242 -0.42407 C -0.07005 -0.42847 -0.0681 -0.43102 -0.05547 -0.43217 C -0.03646 -0.43356 -0.01745 -0.43379 0.00156 -0.43472 C 0.00508 -0.43565 0.00859 -0.43634 0.01198 -0.4375 C 0.01406 -0.43796 0.01602 -0.44028 0.0181 -0.44004 C 0.02461 -0.43935 0.03099 -0.43657 0.0375 -0.43472 C 0.04206 -0.42847 0.04609 -0.42129 0.05104 -0.41597 L 0.06901 -0.39745 C 0.07253 -0.39375 0.07604 -0.39051 0.07956 -0.3868 C 0.08359 -0.38241 0.08776 -0.37824 0.09154 -0.37338 C 0.09505 -0.36898 0.09831 -0.36389 0.10208 -0.36018 C 0.10443 -0.35764 0.10716 -0.35694 0.10951 -0.35463 C 0.11992 -0.3456 0.10755 -0.35231 0.12005 -0.34676 C 0.13203 -0.33264 0.12552 -0.33773 0.153 -0.34676 C 0.15612 -0.34768 0.16003 -0.35741 0.16211 -0.36018 C 0.16432 -0.36319 0.16706 -0.36551 0.16953 -0.36805 C 0.17149 -0.36991 0.17383 -0.37083 0.17552 -0.37338 C 0.17891 -0.37801 0.1819 -0.38356 0.18451 -0.38935 C 0.18594 -0.39259 0.1862 -0.39676 0.1875 -0.4 C 0.1888 -0.40324 0.19063 -0.40532 0.19206 -0.4081 C 0.19714 -0.41852 0.19896 -0.42731 0.20703 -0.43217 L 0.22057 -0.44004 C 0.22201 -0.44097 0.22357 -0.44213 0.225 -0.44282 C 0.25104 -0.45208 0.23997 -0.44884 0.25807 -0.45347 C 0.28555 -0.45254 0.31315 -0.45324 0.34063 -0.45069 C 0.34544 -0.45023 0.35443 -0.44074 0.35859 -0.4375 C 0.36107 -0.43541 0.36367 -0.43426 0.36602 -0.43217 C 0.37122 -0.42731 0.37617 -0.42176 0.38112 -0.41597 C 0.38255 -0.41435 0.38412 -0.41273 0.38555 -0.41065 C 0.40326 -0.38727 0.38385 -0.41273 0.39909 -0.38935 C 0.40039 -0.38727 0.40234 -0.38634 0.40352 -0.38403 C 0.41016 -0.37245 0.40599 -0.37592 0.41107 -0.36551 C 0.43581 -0.31389 0.39662 -0.40023 0.42305 -0.34143 C 0.42357 -0.33866 0.42383 -0.33588 0.42461 -0.33333 C 0.42578 -0.32963 0.42774 -0.32639 0.42904 -0.32268 C 0.43073 -0.31852 0.43203 -0.31389 0.43359 -0.30949 C 0.43451 -0.30671 0.43581 -0.30416 0.43659 -0.30139 C 0.43828 -0.29537 0.43867 -0.28611 0.43958 -0.28009 C 0.43997 -0.27731 0.44063 -0.27477 0.44115 -0.27199 C 0.4405 -0.25486 0.4401 -0.23171 0.43802 -0.21342 C 0.43776 -0.21065 0.43698 -0.2081 0.43659 -0.20532 C 0.43555 -0.19838 0.4349 -0.19097 0.43359 -0.18403 C 0.42982 -0.16366 0.43125 -0.17361 0.42904 -0.15463 C 0.42852 -0.14143 0.42865 -0.12801 0.4276 -0.11458 C 0.42643 -0.10069 0.42292 -0.09421 0.41862 -0.08264 L 0.41563 -0.07477 C 0.41458 -0.07199 0.41315 -0.06967 0.41263 -0.06666 C 0.41042 -0.05486 0.41185 -0.06111 0.40807 -0.04791 C 0.40859 -0.02847 0.40872 -0.00879 0.40964 0.01065 C 0.40977 0.01435 0.41016 0.01806 0.41107 0.0213 C 0.41263 0.02709 0.41706 0.03727 0.41706 0.03727 C 0.41758 0.04074 0.41901 0.05209 0.42005 0.05602 C 0.42083 0.0588 0.42214 0.06134 0.42305 0.06412 C 0.42357 0.06852 0.42383 0.07315 0.42461 0.07732 C 0.42526 0.08102 0.42721 0.08403 0.4276 0.08797 C 0.42865 0.09861 0.42852 0.10926 0.42904 0.11991 C 0.42852 0.13079 0.42917 0.14167 0.4276 0.15209 C 0.42708 0.15556 0.42422 0.15695 0.42305 0.15996 C 0.42227 0.16227 0.42253 0.16574 0.42162 0.16806 C 0.41628 0.18125 0.41524 0.17732 0.40807 0.18681 C 0.40638 0.18889 0.40534 0.19259 0.40352 0.19468 C 0.4013 0.19722 0.39844 0.19769 0.39609 0.2 C 0.37643 0.21945 0.40703 0.19537 0.38112 0.21597 C 0.37969 0.21713 0.37813 0.21783 0.37656 0.21875 C 0.36576 0.22431 0.36771 0.22084 0.35104 0.22662 C 0.32188 0.23704 0.36198 0.22778 0.32708 0.23472 C 0.32513 0.23565 0.32305 0.23658 0.32109 0.23727 C 0.30846 0.24213 0.30794 0.24213 0.29701 0.24537 C 0.29453 0.24722 0.29232 0.2507 0.28958 0.2507 C 0.27904 0.2507 0.26849 0.24815 0.25807 0.24537 C 0.25143 0.24352 0.24701 0.2382 0.24154 0.23195 C 0.22904 0.21806 0.24909 0.2382 0.22357 0.2081 C 0.21497 0.19792 0.22031 0.20486 0.20859 0.18403 L 0.19505 0.15996 C 0.19258 0.15556 0.18945 0.15185 0.1875 0.14676 C 0.18555 0.14144 0.18372 0.13588 0.18151 0.13079 C 0.17917 0.12523 0.17643 0.12014 0.17409 0.11459 C 0.17188 0.10949 0.17018 0.10394 0.1681 0.09861 C 0.16107 0.08172 0.16289 0.08982 0.15755 0.07199 C 0.15495 0.0632 0.15182 0.05486 0.15 0.04537 C 0.14779 0.03357 0.14688 0.02709 0.14401 0.01597 C 0.1431 0.01227 0.14206 0.0088 0.14102 0.00533 C 0.1405 0.00093 0.1401 -0.0037 0.13958 -0.0081 C 0.13867 -0.01504 0.13659 -0.0294 0.13659 -0.0294 C 0.13711 -0.05069 0.13633 -0.07222 0.13802 -0.09328 C 0.13841 -0.09699 0.14089 -0.09884 0.14258 -0.10139 C 0.1444 -0.10416 0.14662 -0.10648 0.14857 -0.10926 C 0.15013 -0.1118 0.15143 -0.11481 0.153 -0.11736 C 0.15495 -0.12037 0.15703 -0.12268 0.15912 -0.12546 C 0.16055 -0.12731 0.16211 -0.1287 0.16354 -0.13078 C 0.16524 -0.1331 0.16628 -0.13657 0.1681 -0.13866 C 0.1694 -0.14028 0.17109 -0.14028 0.17253 -0.14143 C 0.1776 -0.1456 0.1875 -0.15463 0.1875 -0.15463 C 0.25143 -0.15069 0.21302 -0.15833 0.23555 -0.1493 C 0.23802 -0.14838 0.24063 -0.14815 0.2431 -0.14676 C 0.28216 -0.12361 0.24414 -0.14491 0.26406 -0.13078 C 0.27474 -0.12315 0.27188 -0.12824 0.28203 -0.11736 C 0.28919 -0.10972 0.29609 -0.10139 0.30313 -0.09328 L 0.31953 -0.07477 C 0.32266 -0.07129 0.32552 -0.06736 0.32852 -0.06412 C 0.33099 -0.06134 0.33372 -0.05903 0.33607 -0.05602 C 0.33802 -0.05324 0.33997 -0.05046 0.34206 -0.04791 C 0.37253 -0.01412 0.32774 -0.06666 0.3526 -0.03727 C 0.36289 -0.00972 0.34635 -0.05116 0.36159 -0.02407 C 0.36315 -0.02129 0.36328 -0.01666 0.36458 -0.01342 C 0.36576 -0.01018 0.36758 -0.0081 0.36901 -0.00532 C 0.36953 -0.00185 0.36979 0.00185 0.37057 0.00533 C 0.37122 0.00834 0.37266 0.01065 0.37357 0.01343 C 0.38268 0.03912 0.37422 0.01644 0.38112 0.03472 C 0.38151 0.0382 0.38229 0.04167 0.38255 0.04537 C 0.38464 0.06968 0.38255 0.07778 0.38555 0.06134 C 0.38503 0.03634 0.38503 0.01158 0.38412 -0.01342 C 0.38399 -0.0162 0.38307 -0.01875 0.38255 -0.02129 C 0.38151 -0.02754 0.38099 -0.03403 0.37956 -0.04004 C 0.37891 -0.04305 0.37721 -0.04514 0.37656 -0.04791 L 0.37057 -0.08009 C 0.37005 -0.08264 0.36979 -0.08541 0.36901 -0.08796 C 0.3681 -0.09166 0.36706 -0.09514 0.36602 -0.09861 C 0.36406 -0.10671 0.36237 -0.11504 0.36003 -0.12268 C 0.35885 -0.12662 0.35677 -0.1294 0.3556 -0.13333 C 0.3543 -0.1375 0.35391 -0.14259 0.3526 -0.14676 C 0.3513 -0.15069 0.34935 -0.1537 0.34805 -0.15741 C 0.33255 -0.20069 0.353 -0.15046 0.33307 -0.19467 C 0.32995 -0.20162 0.32813 -0.21065 0.32409 -0.21597 C 0.31237 -0.23171 0.32331 -0.21898 0.31354 -0.22662 C 0.30951 -0.23009 0.30156 -0.2375 0.30156 -0.2375 C 0.29258 -0.23657 0.28346 -0.23703 0.27461 -0.23472 C 0.27279 -0.23426 0.27162 -0.23102 0.27005 -0.2294 C 0.25938 -0.21852 0.2681 -0.23125 0.25651 -0.21065 C 0.2556 -0.20625 0.25456 -0.20185 0.25352 -0.19745 C 0.24844 -0.17315 0.25182 -0.16921 0.25352 -0.12801 C 0.25378 -0.1243 0.25417 -0.1206 0.25508 -0.11736 C 0.25664 -0.11157 0.25912 -0.10671 0.26107 -0.10139 L 0.26406 -0.09328 C 0.2651 -0.09074 0.26654 -0.08842 0.26706 -0.08541 C 0.26862 -0.07731 0.26836 -0.07616 0.27162 -0.06944 C 0.27292 -0.06643 0.27487 -0.06435 0.27604 -0.06134 C 0.28073 -0.0493 0.28268 -0.03912 0.28659 -0.02662 C 0.28802 -0.02222 0.28958 -0.01782 0.29102 -0.01342 C 0.29336 0.01574 0.29349 0.00741 0.29102 0.04792 C 0.29089 0.0507 0.2905 0.05371 0.28958 0.05602 C 0.28841 0.05903 0.28633 0.06088 0.28503 0.06412 C 0.28372 0.06713 0.28346 0.07176 0.28203 0.07477 C 0.28047 0.07801 0.27787 0.07963 0.27604 0.08264 C 0.27057 0.09259 0.27591 0.09005 0.26862 0.09861 C 0.26719 0.10023 0.2655 0.10023 0.26406 0.10139 C 0.26198 0.10301 0.26016 0.10509 0.25807 0.10672 C 0.25664 0.10787 0.25495 0.1081 0.25352 0.10926 C 0.25195 0.11088 0.25078 0.11343 0.24909 0.11459 C 0.23932 0.12199 0.23698 0.12222 0.228 0.12547 C 0.21602 0.12454 0.20391 0.12616 0.19206 0.12269 C 0.18385 0.12037 0.17201 0.09514 0.1681 0.08797 L 0.15755 0.06945 C 0.1556 0.06574 0.15326 0.06273 0.15156 0.05857 C 0.14909 0.05255 0.14675 0.04584 0.14401 0.04005 C 0.14232 0.03611 0.13971 0.03334 0.13802 0.0294 C 0.13372 0.01898 0.13008 0.0081 0.12604 -0.00278 C 0.12409 -0.0081 0.12305 -0.01504 0.12005 -0.01875 C 0.11849 -0.02037 0.1168 -0.02176 0.1155 -0.02407 C 0.11133 -0.03148 0.10807 -0.04722 0.10208 -0.05069 L 0.09753 -0.05324 C 0.09284 -0.06597 0.09622 -0.06041 0.08555 -0.06666 L 0.08099 -0.06944 C 0.07201 -0.06759 0.06289 -0.06713 0.05404 -0.06412 C 0.05221 -0.06342 0.05104 -0.06065 0.04948 -0.05879 C 0.04753 -0.05602 0.04557 -0.05324 0.04349 -0.05069 C 0.0405 -0.04699 0.03555 -0.04166 0.03307 -0.03727 C 0.03177 -0.03518 0.03125 -0.03171 0.03008 -0.0294 C 0.02865 -0.02639 0.02682 -0.0243 0.02552 -0.02129 C 0.02422 -0.01805 0.02409 -0.01342 0.02253 -0.01065 C 0.02149 -0.00879 0.0194 -0.00926 0.0181 -0.0081 C 0.01641 -0.00648 0.01497 -0.0044 0.01354 -0.00278 C 0.0125 -1.85185E-6 0.01172 0.00278 0.01055 0.00533 C 0.00912 0.00834 0.00625 0.00949 0.00599 0.01343 C 0.0056 0.02153 0.00794 0.0294 0.00899 0.03727 C 0.00951 0.04097 0.00977 0.04468 0.01055 0.04792 C 0.01927 0.08426 0.00872 0.03033 0.01497 0.06412 C 0.00378 0.0706 0.01771 0.06158 0.00599 0.07199 C 0.00469 0.07338 0.00156 0.07477 0.00156 0.0747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tivatingCombat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22" y="4179991"/>
            <a:ext cx="2500860" cy="2500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444" y="3336794"/>
            <a:ext cx="3429000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1986" y="389427"/>
            <a:ext cx="1465174" cy="1465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525" y="2025017"/>
            <a:ext cx="53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berisi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penjelasan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mengenai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sebuah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baik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alam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maupun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sosial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525" y="3109495"/>
            <a:ext cx="534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Fenomena-fenomena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dijelaskan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bisa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berupa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kejadian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alam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sosial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ilmu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pengetahuan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budaya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lainnya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memiliki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hubungan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sebab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akibat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1936" y="389427"/>
            <a:ext cx="7044741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PENGERTIAN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4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2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2" y="0"/>
            <a:ext cx="1219571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714" y="-1942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51274" y="-340231"/>
            <a:ext cx="11005079" cy="4925743"/>
          </a:xfrm>
          <a:custGeom>
            <a:avLst/>
            <a:gdLst>
              <a:gd name="connsiteX0" fmla="*/ 0 w 7500731"/>
              <a:gd name="connsiteY0" fmla="*/ 0 h 2332382"/>
              <a:gd name="connsiteX1" fmla="*/ 4371761 w 7500731"/>
              <a:gd name="connsiteY1" fmla="*/ 0 h 2332382"/>
              <a:gd name="connsiteX2" fmla="*/ 5208105 w 7500731"/>
              <a:gd name="connsiteY2" fmla="*/ 629250 h 2332382"/>
              <a:gd name="connsiteX3" fmla="*/ 7500731 w 7500731"/>
              <a:gd name="connsiteY3" fmla="*/ 629250 h 2332382"/>
              <a:gd name="connsiteX4" fmla="*/ 7500731 w 7500731"/>
              <a:gd name="connsiteY4" fmla="*/ 2332382 h 2332382"/>
              <a:gd name="connsiteX5" fmla="*/ 2570799 w 7500731"/>
              <a:gd name="connsiteY5" fmla="*/ 2332382 h 2332382"/>
              <a:gd name="connsiteX6" fmla="*/ 2152626 w 7500731"/>
              <a:gd name="connsiteY6" fmla="*/ 2017757 h 2332382"/>
              <a:gd name="connsiteX7" fmla="*/ 0 w 7500731"/>
              <a:gd name="connsiteY7" fmla="*/ 2017757 h 23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0731" h="2332382">
                <a:moveTo>
                  <a:pt x="0" y="0"/>
                </a:moveTo>
                <a:lnTo>
                  <a:pt x="4371761" y="0"/>
                </a:lnTo>
                <a:lnTo>
                  <a:pt x="5208105" y="629250"/>
                </a:lnTo>
                <a:lnTo>
                  <a:pt x="7500731" y="629250"/>
                </a:lnTo>
                <a:lnTo>
                  <a:pt x="7500731" y="2332382"/>
                </a:lnTo>
                <a:lnTo>
                  <a:pt x="2570799" y="2332382"/>
                </a:lnTo>
                <a:lnTo>
                  <a:pt x="2152626" y="2017757"/>
                </a:lnTo>
                <a:lnTo>
                  <a:pt x="0" y="2017757"/>
                </a:lnTo>
                <a:close/>
              </a:path>
            </a:pathLst>
          </a:custGeom>
          <a:gradFill>
            <a:gsLst>
              <a:gs pos="84000">
                <a:srgbClr val="FB9BED">
                  <a:alpha val="20000"/>
                </a:srgbClr>
              </a:gs>
              <a:gs pos="0">
                <a:srgbClr val="FF0000">
                  <a:alpha val="20000"/>
                </a:srgbClr>
              </a:gs>
            </a:gsLst>
            <a:lin ang="4800000" scaled="0"/>
          </a:gradFill>
          <a:ln w="7620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-1960316" y="1717534"/>
            <a:ext cx="11005079" cy="4925743"/>
          </a:xfrm>
          <a:custGeom>
            <a:avLst/>
            <a:gdLst>
              <a:gd name="connsiteX0" fmla="*/ 0 w 7500731"/>
              <a:gd name="connsiteY0" fmla="*/ 0 h 2332382"/>
              <a:gd name="connsiteX1" fmla="*/ 4371761 w 7500731"/>
              <a:gd name="connsiteY1" fmla="*/ 0 h 2332382"/>
              <a:gd name="connsiteX2" fmla="*/ 5208105 w 7500731"/>
              <a:gd name="connsiteY2" fmla="*/ 629250 h 2332382"/>
              <a:gd name="connsiteX3" fmla="*/ 7500731 w 7500731"/>
              <a:gd name="connsiteY3" fmla="*/ 629250 h 2332382"/>
              <a:gd name="connsiteX4" fmla="*/ 7500731 w 7500731"/>
              <a:gd name="connsiteY4" fmla="*/ 2332382 h 2332382"/>
              <a:gd name="connsiteX5" fmla="*/ 2570799 w 7500731"/>
              <a:gd name="connsiteY5" fmla="*/ 2332382 h 2332382"/>
              <a:gd name="connsiteX6" fmla="*/ 2152626 w 7500731"/>
              <a:gd name="connsiteY6" fmla="*/ 2017757 h 2332382"/>
              <a:gd name="connsiteX7" fmla="*/ 0 w 7500731"/>
              <a:gd name="connsiteY7" fmla="*/ 2017757 h 23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0731" h="2332382">
                <a:moveTo>
                  <a:pt x="0" y="0"/>
                </a:moveTo>
                <a:lnTo>
                  <a:pt x="4371761" y="0"/>
                </a:lnTo>
                <a:lnTo>
                  <a:pt x="5208105" y="629250"/>
                </a:lnTo>
                <a:lnTo>
                  <a:pt x="7500731" y="629250"/>
                </a:lnTo>
                <a:lnTo>
                  <a:pt x="7500731" y="2332382"/>
                </a:lnTo>
                <a:lnTo>
                  <a:pt x="2570799" y="2332382"/>
                </a:lnTo>
                <a:lnTo>
                  <a:pt x="2152626" y="2017757"/>
                </a:lnTo>
                <a:lnTo>
                  <a:pt x="0" y="2017757"/>
                </a:lnTo>
                <a:close/>
              </a:path>
            </a:pathLst>
          </a:custGeom>
          <a:gradFill>
            <a:gsLst>
              <a:gs pos="84000">
                <a:srgbClr val="FB9BED">
                  <a:alpha val="20000"/>
                </a:srgbClr>
              </a:gs>
              <a:gs pos="0">
                <a:srgbClr val="FF0000">
                  <a:alpha val="20000"/>
                </a:srgbClr>
              </a:gs>
            </a:gsLst>
            <a:lin ang="4800000" scaled="0"/>
          </a:gradFill>
          <a:ln w="7620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836162" y="1029152"/>
            <a:ext cx="10449187" cy="4676932"/>
          </a:xfrm>
          <a:custGeom>
            <a:avLst/>
            <a:gdLst>
              <a:gd name="connsiteX0" fmla="*/ 0 w 7500731"/>
              <a:gd name="connsiteY0" fmla="*/ 0 h 2332382"/>
              <a:gd name="connsiteX1" fmla="*/ 4371761 w 7500731"/>
              <a:gd name="connsiteY1" fmla="*/ 0 h 2332382"/>
              <a:gd name="connsiteX2" fmla="*/ 5208105 w 7500731"/>
              <a:gd name="connsiteY2" fmla="*/ 629250 h 2332382"/>
              <a:gd name="connsiteX3" fmla="*/ 7500731 w 7500731"/>
              <a:gd name="connsiteY3" fmla="*/ 629250 h 2332382"/>
              <a:gd name="connsiteX4" fmla="*/ 7500731 w 7500731"/>
              <a:gd name="connsiteY4" fmla="*/ 2332382 h 2332382"/>
              <a:gd name="connsiteX5" fmla="*/ 2570799 w 7500731"/>
              <a:gd name="connsiteY5" fmla="*/ 2332382 h 2332382"/>
              <a:gd name="connsiteX6" fmla="*/ 2152626 w 7500731"/>
              <a:gd name="connsiteY6" fmla="*/ 2017757 h 2332382"/>
              <a:gd name="connsiteX7" fmla="*/ 0 w 7500731"/>
              <a:gd name="connsiteY7" fmla="*/ 2017757 h 23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0731" h="2332382">
                <a:moveTo>
                  <a:pt x="0" y="0"/>
                </a:moveTo>
                <a:lnTo>
                  <a:pt x="4371761" y="0"/>
                </a:lnTo>
                <a:lnTo>
                  <a:pt x="5208105" y="629250"/>
                </a:lnTo>
                <a:lnTo>
                  <a:pt x="7500731" y="629250"/>
                </a:lnTo>
                <a:lnTo>
                  <a:pt x="7500731" y="2332382"/>
                </a:lnTo>
                <a:lnTo>
                  <a:pt x="2570799" y="2332382"/>
                </a:lnTo>
                <a:lnTo>
                  <a:pt x="2152626" y="2017757"/>
                </a:lnTo>
                <a:lnTo>
                  <a:pt x="0" y="2017757"/>
                </a:lnTo>
                <a:close/>
              </a:path>
            </a:pathLst>
          </a:custGeom>
          <a:gradFill>
            <a:gsLst>
              <a:gs pos="84000">
                <a:srgbClr val="FB9BED">
                  <a:alpha val="20000"/>
                </a:srgbClr>
              </a:gs>
              <a:gs pos="0">
                <a:srgbClr val="FF0000">
                  <a:alpha val="20000"/>
                </a:srgbClr>
              </a:gs>
            </a:gsLst>
            <a:lin ang="4800000" scaled="0"/>
          </a:gradFill>
          <a:ln w="7620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8970" y="2432433"/>
            <a:ext cx="8937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bertujuan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untuk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menjelaskan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secara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jelas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mengenai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proses yang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terjadi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pada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suatu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melakukan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ini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menjelaskan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tahapan-tahapan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langkah-langkah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atau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proses,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serta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memberikan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alasan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terhadap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proses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tersebut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01437" y="1431781"/>
            <a:ext cx="5993334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TUJUAN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 rot="20773924">
            <a:off x="10063028" y="4555038"/>
            <a:ext cx="874266" cy="879098"/>
          </a:xfrm>
          <a:custGeom>
            <a:avLst/>
            <a:gdLst>
              <a:gd name="connsiteX0" fmla="*/ 984668 w 1283618"/>
              <a:gd name="connsiteY0" fmla="*/ 0 h 1290713"/>
              <a:gd name="connsiteX1" fmla="*/ 1112423 w 1283618"/>
              <a:gd name="connsiteY1" fmla="*/ 127755 h 1290713"/>
              <a:gd name="connsiteX2" fmla="*/ 1075004 w 1283618"/>
              <a:gd name="connsiteY2" fmla="*/ 218092 h 1290713"/>
              <a:gd name="connsiteX3" fmla="*/ 1067114 w 1283618"/>
              <a:gd name="connsiteY3" fmla="*/ 223411 h 1290713"/>
              <a:gd name="connsiteX4" fmla="*/ 1067114 w 1283618"/>
              <a:gd name="connsiteY4" fmla="*/ 719419 h 1290713"/>
              <a:gd name="connsiteX5" fmla="*/ 1105891 w 1283618"/>
              <a:gd name="connsiteY5" fmla="*/ 729446 h 1290713"/>
              <a:gd name="connsiteX6" fmla="*/ 1260118 w 1283618"/>
              <a:gd name="connsiteY6" fmla="*/ 1112986 h 1290713"/>
              <a:gd name="connsiteX7" fmla="*/ 876577 w 1283618"/>
              <a:gd name="connsiteY7" fmla="*/ 1267213 h 1290713"/>
              <a:gd name="connsiteX8" fmla="*/ 698851 w 1283618"/>
              <a:gd name="connsiteY8" fmla="*/ 997345 h 1290713"/>
              <a:gd name="connsiteX9" fmla="*/ 705322 w 1283618"/>
              <a:gd name="connsiteY9" fmla="*/ 966041 h 1290713"/>
              <a:gd name="connsiteX10" fmla="*/ 367304 w 1283618"/>
              <a:gd name="connsiteY10" fmla="*/ 821905 h 1290713"/>
              <a:gd name="connsiteX11" fmla="*/ 366337 w 1283618"/>
              <a:gd name="connsiteY11" fmla="*/ 823311 h 1290713"/>
              <a:gd name="connsiteX12" fmla="*/ 131397 w 1283618"/>
              <a:gd name="connsiteY12" fmla="*/ 866617 h 1290713"/>
              <a:gd name="connsiteX13" fmla="*/ 17374 w 1283618"/>
              <a:gd name="connsiteY13" fmla="*/ 583060 h 1290713"/>
              <a:gd name="connsiteX14" fmla="*/ 216892 w 1283618"/>
              <a:gd name="connsiteY14" fmla="*/ 451663 h 1290713"/>
              <a:gd name="connsiteX15" fmla="*/ 300932 w 1283618"/>
              <a:gd name="connsiteY15" fmla="*/ 469037 h 1290713"/>
              <a:gd name="connsiteX16" fmla="*/ 432328 w 1283618"/>
              <a:gd name="connsiteY16" fmla="*/ 668554 h 1290713"/>
              <a:gd name="connsiteX17" fmla="*/ 431982 w 1283618"/>
              <a:gd name="connsiteY17" fmla="*/ 670227 h 1290713"/>
              <a:gd name="connsiteX18" fmla="*/ 770000 w 1283618"/>
              <a:gd name="connsiteY18" fmla="*/ 814364 h 1290713"/>
              <a:gd name="connsiteX19" fmla="*/ 788110 w 1283618"/>
              <a:gd name="connsiteY19" fmla="*/ 788021 h 1290713"/>
              <a:gd name="connsiteX20" fmla="*/ 856683 w 1283618"/>
              <a:gd name="connsiteY20" fmla="*/ 738820 h 1290713"/>
              <a:gd name="connsiteX21" fmla="*/ 902222 w 1283618"/>
              <a:gd name="connsiteY21" fmla="*/ 722992 h 1290713"/>
              <a:gd name="connsiteX22" fmla="*/ 902222 w 1283618"/>
              <a:gd name="connsiteY22" fmla="*/ 223411 h 1290713"/>
              <a:gd name="connsiteX23" fmla="*/ 894332 w 1283618"/>
              <a:gd name="connsiteY23" fmla="*/ 218092 h 1290713"/>
              <a:gd name="connsiteX24" fmla="*/ 856913 w 1283618"/>
              <a:gd name="connsiteY24" fmla="*/ 127755 h 1290713"/>
              <a:gd name="connsiteX25" fmla="*/ 984668 w 1283618"/>
              <a:gd name="connsiteY25" fmla="*/ 0 h 129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3618" h="1290713">
                <a:moveTo>
                  <a:pt x="984668" y="0"/>
                </a:moveTo>
                <a:cubicBezTo>
                  <a:pt x="1055225" y="0"/>
                  <a:pt x="1112423" y="57198"/>
                  <a:pt x="1112423" y="127755"/>
                </a:cubicBezTo>
                <a:cubicBezTo>
                  <a:pt x="1112423" y="163034"/>
                  <a:pt x="1098124" y="194972"/>
                  <a:pt x="1075004" y="218092"/>
                </a:cubicBezTo>
                <a:lnTo>
                  <a:pt x="1067114" y="223411"/>
                </a:lnTo>
                <a:lnTo>
                  <a:pt x="1067114" y="719419"/>
                </a:lnTo>
                <a:lnTo>
                  <a:pt x="1105891" y="729446"/>
                </a:lnTo>
                <a:cubicBezTo>
                  <a:pt x="1254391" y="792769"/>
                  <a:pt x="1323441" y="964485"/>
                  <a:pt x="1260118" y="1112986"/>
                </a:cubicBezTo>
                <a:cubicBezTo>
                  <a:pt x="1196794" y="1261486"/>
                  <a:pt x="1025078" y="1330536"/>
                  <a:pt x="876577" y="1267213"/>
                </a:cubicBezTo>
                <a:cubicBezTo>
                  <a:pt x="765202" y="1219721"/>
                  <a:pt x="698518" y="1111257"/>
                  <a:pt x="698851" y="997345"/>
                </a:cubicBezTo>
                <a:lnTo>
                  <a:pt x="705322" y="966041"/>
                </a:lnTo>
                <a:lnTo>
                  <a:pt x="367304" y="821905"/>
                </a:lnTo>
                <a:lnTo>
                  <a:pt x="366337" y="823311"/>
                </a:lnTo>
                <a:cubicBezTo>
                  <a:pt x="305735" y="881792"/>
                  <a:pt x="213739" y="901730"/>
                  <a:pt x="131397" y="866617"/>
                </a:cubicBezTo>
                <a:cubicBezTo>
                  <a:pt x="21608" y="819801"/>
                  <a:pt x="-29442" y="692849"/>
                  <a:pt x="17374" y="583060"/>
                </a:cubicBezTo>
                <a:cubicBezTo>
                  <a:pt x="52486" y="500718"/>
                  <a:pt x="132675" y="451417"/>
                  <a:pt x="216892" y="451663"/>
                </a:cubicBezTo>
                <a:cubicBezTo>
                  <a:pt x="244965" y="451745"/>
                  <a:pt x="273485" y="457333"/>
                  <a:pt x="300932" y="469037"/>
                </a:cubicBezTo>
                <a:cubicBezTo>
                  <a:pt x="383274" y="504149"/>
                  <a:pt x="432574" y="584338"/>
                  <a:pt x="432328" y="668554"/>
                </a:cubicBezTo>
                <a:lnTo>
                  <a:pt x="431982" y="670227"/>
                </a:lnTo>
                <a:lnTo>
                  <a:pt x="770000" y="814364"/>
                </a:lnTo>
                <a:lnTo>
                  <a:pt x="788110" y="788021"/>
                </a:lnTo>
                <a:cubicBezTo>
                  <a:pt x="808603" y="768246"/>
                  <a:pt x="831750" y="751729"/>
                  <a:pt x="856683" y="738820"/>
                </a:cubicBezTo>
                <a:lnTo>
                  <a:pt x="902222" y="722992"/>
                </a:lnTo>
                <a:lnTo>
                  <a:pt x="902222" y="223411"/>
                </a:lnTo>
                <a:lnTo>
                  <a:pt x="894332" y="218092"/>
                </a:lnTo>
                <a:cubicBezTo>
                  <a:pt x="871213" y="194972"/>
                  <a:pt x="856913" y="163034"/>
                  <a:pt x="856913" y="127755"/>
                </a:cubicBezTo>
                <a:cubicBezTo>
                  <a:pt x="856913" y="57198"/>
                  <a:pt x="914111" y="0"/>
                  <a:pt x="984668" y="0"/>
                </a:cubicBezTo>
                <a:close/>
              </a:path>
            </a:pathLst>
          </a:cu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/>
          <p:cNvSpPr/>
          <p:nvPr/>
        </p:nvSpPr>
        <p:spPr>
          <a:xfrm rot="5400000">
            <a:off x="1047041" y="1218947"/>
            <a:ext cx="308792" cy="308792"/>
          </a:xfrm>
          <a:prstGeom prst="rt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8320634" y="4526696"/>
            <a:ext cx="778940" cy="998844"/>
            <a:chOff x="8656288" y="362607"/>
            <a:chExt cx="850319" cy="1087821"/>
          </a:xfrm>
        </p:grpSpPr>
        <p:sp>
          <p:nvSpPr>
            <p:cNvPr id="25" name="Rounded Rectangle 24"/>
            <p:cNvSpPr/>
            <p:nvPr/>
          </p:nvSpPr>
          <p:spPr>
            <a:xfrm>
              <a:off x="8656288" y="362607"/>
              <a:ext cx="850319" cy="1087821"/>
            </a:xfrm>
            <a:prstGeom prst="roundRect">
              <a:avLst/>
            </a:prstGeom>
            <a:no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5"/>
            <p:cNvSpPr/>
            <p:nvPr/>
          </p:nvSpPr>
          <p:spPr>
            <a:xfrm>
              <a:off x="8805550" y="667873"/>
              <a:ext cx="551793" cy="45719"/>
            </a:xfrm>
            <a:prstGeom prst="round1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805550" y="1156151"/>
              <a:ext cx="551793" cy="457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ingle Corner Rectangle 30"/>
            <p:cNvSpPr/>
            <p:nvPr/>
          </p:nvSpPr>
          <p:spPr>
            <a:xfrm>
              <a:off x="8805550" y="906517"/>
              <a:ext cx="551793" cy="45719"/>
            </a:xfrm>
            <a:prstGeom prst="round1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Triangle 32"/>
          <p:cNvSpPr/>
          <p:nvPr/>
        </p:nvSpPr>
        <p:spPr>
          <a:xfrm rot="18891064">
            <a:off x="4318199" y="4786907"/>
            <a:ext cx="520399" cy="520399"/>
          </a:xfrm>
          <a:prstGeom prst="rt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"/>
                            </p:stCondLst>
                            <p:childTnLst>
                              <p:par>
                                <p:cTn id="3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13" grpId="0" animBg="1"/>
      <p:bldP spid="3" grpId="0" build="p"/>
      <p:bldP spid="7" grpId="0"/>
      <p:bldP spid="23" grpId="0" animBg="1"/>
      <p:bldP spid="23" grpId="1" animBg="1"/>
      <p:bldP spid="24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714" y="-1942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38672" y="267669"/>
            <a:ext cx="6397542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CIRI-CIRI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flipH="1">
            <a:off x="875945" y="1765441"/>
            <a:ext cx="9198220" cy="4079605"/>
          </a:xfrm>
          <a:custGeom>
            <a:avLst/>
            <a:gdLst>
              <a:gd name="connsiteX0" fmla="*/ 3307025 w 9050177"/>
              <a:gd name="connsiteY0" fmla="*/ 0 h 4079605"/>
              <a:gd name="connsiteX1" fmla="*/ 0 w 9050177"/>
              <a:gd name="connsiteY1" fmla="*/ 0 h 4079605"/>
              <a:gd name="connsiteX2" fmla="*/ 0 w 9050177"/>
              <a:gd name="connsiteY2" fmla="*/ 724190 h 4079605"/>
              <a:gd name="connsiteX3" fmla="*/ 0 w 9050177"/>
              <a:gd name="connsiteY3" fmla="*/ 787142 h 4079605"/>
              <a:gd name="connsiteX4" fmla="*/ 0 w 9050177"/>
              <a:gd name="connsiteY4" fmla="*/ 3428447 h 4079605"/>
              <a:gd name="connsiteX5" fmla="*/ 1097557 w 9050177"/>
              <a:gd name="connsiteY5" fmla="*/ 4079605 h 4079605"/>
              <a:gd name="connsiteX6" fmla="*/ 9050177 w 9050177"/>
              <a:gd name="connsiteY6" fmla="*/ 4079605 h 4079605"/>
              <a:gd name="connsiteX7" fmla="*/ 9050177 w 9050177"/>
              <a:gd name="connsiteY7" fmla="*/ 724190 h 4079605"/>
              <a:gd name="connsiteX8" fmla="*/ 4539244 w 9050177"/>
              <a:gd name="connsiteY8" fmla="*/ 724190 h 407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0177" h="4079605">
                <a:moveTo>
                  <a:pt x="3307025" y="0"/>
                </a:moveTo>
                <a:lnTo>
                  <a:pt x="0" y="0"/>
                </a:lnTo>
                <a:lnTo>
                  <a:pt x="0" y="724190"/>
                </a:lnTo>
                <a:lnTo>
                  <a:pt x="0" y="787142"/>
                </a:lnTo>
                <a:lnTo>
                  <a:pt x="0" y="3428447"/>
                </a:lnTo>
                <a:lnTo>
                  <a:pt x="1097557" y="4079605"/>
                </a:lnTo>
                <a:lnTo>
                  <a:pt x="9050177" y="4079605"/>
                </a:lnTo>
                <a:lnTo>
                  <a:pt x="9050177" y="724190"/>
                </a:lnTo>
                <a:lnTo>
                  <a:pt x="4539244" y="72419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1879" y="2689706"/>
            <a:ext cx="9093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dimuat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fakta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Hal yang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dibahas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suatu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ilmiah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berhubungan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ilmu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Bersifat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informatif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berusaha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memengaruhi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pembaca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percaya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terhadap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hal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dibahas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Fokus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pada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hal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umum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bukan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partisipan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manusia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09348" y="1137672"/>
            <a:ext cx="2184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-------__|___----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407" y="175770"/>
            <a:ext cx="2184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--______|--------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--------|____----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8800" y="1949165"/>
            <a:ext cx="1595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90099" y="5251897"/>
            <a:ext cx="1595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----------------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 flipH="1">
            <a:off x="2295232" y="1232801"/>
            <a:ext cx="9198220" cy="4079605"/>
          </a:xfrm>
          <a:custGeom>
            <a:avLst/>
            <a:gdLst>
              <a:gd name="connsiteX0" fmla="*/ 3307025 w 9050177"/>
              <a:gd name="connsiteY0" fmla="*/ 0 h 4079605"/>
              <a:gd name="connsiteX1" fmla="*/ 0 w 9050177"/>
              <a:gd name="connsiteY1" fmla="*/ 0 h 4079605"/>
              <a:gd name="connsiteX2" fmla="*/ 0 w 9050177"/>
              <a:gd name="connsiteY2" fmla="*/ 724190 h 4079605"/>
              <a:gd name="connsiteX3" fmla="*/ 0 w 9050177"/>
              <a:gd name="connsiteY3" fmla="*/ 787142 h 4079605"/>
              <a:gd name="connsiteX4" fmla="*/ 0 w 9050177"/>
              <a:gd name="connsiteY4" fmla="*/ 3428447 h 4079605"/>
              <a:gd name="connsiteX5" fmla="*/ 1097557 w 9050177"/>
              <a:gd name="connsiteY5" fmla="*/ 4079605 h 4079605"/>
              <a:gd name="connsiteX6" fmla="*/ 9050177 w 9050177"/>
              <a:gd name="connsiteY6" fmla="*/ 4079605 h 4079605"/>
              <a:gd name="connsiteX7" fmla="*/ 9050177 w 9050177"/>
              <a:gd name="connsiteY7" fmla="*/ 724190 h 4079605"/>
              <a:gd name="connsiteX8" fmla="*/ 4539244 w 9050177"/>
              <a:gd name="connsiteY8" fmla="*/ 724190 h 407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0177" h="4079605">
                <a:moveTo>
                  <a:pt x="3307025" y="0"/>
                </a:moveTo>
                <a:lnTo>
                  <a:pt x="0" y="0"/>
                </a:lnTo>
                <a:lnTo>
                  <a:pt x="0" y="724190"/>
                </a:lnTo>
                <a:lnTo>
                  <a:pt x="0" y="787142"/>
                </a:lnTo>
                <a:lnTo>
                  <a:pt x="0" y="3428447"/>
                </a:lnTo>
                <a:lnTo>
                  <a:pt x="1097557" y="4079605"/>
                </a:lnTo>
                <a:lnTo>
                  <a:pt x="9050177" y="4079605"/>
                </a:lnTo>
                <a:lnTo>
                  <a:pt x="9050177" y="724190"/>
                </a:lnTo>
                <a:lnTo>
                  <a:pt x="4539244" y="72419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>
            <a:off x="-888284" y="2339626"/>
            <a:ext cx="9198220" cy="4079605"/>
          </a:xfrm>
          <a:custGeom>
            <a:avLst/>
            <a:gdLst>
              <a:gd name="connsiteX0" fmla="*/ 3307025 w 9050177"/>
              <a:gd name="connsiteY0" fmla="*/ 0 h 4079605"/>
              <a:gd name="connsiteX1" fmla="*/ 0 w 9050177"/>
              <a:gd name="connsiteY1" fmla="*/ 0 h 4079605"/>
              <a:gd name="connsiteX2" fmla="*/ 0 w 9050177"/>
              <a:gd name="connsiteY2" fmla="*/ 724190 h 4079605"/>
              <a:gd name="connsiteX3" fmla="*/ 0 w 9050177"/>
              <a:gd name="connsiteY3" fmla="*/ 787142 h 4079605"/>
              <a:gd name="connsiteX4" fmla="*/ 0 w 9050177"/>
              <a:gd name="connsiteY4" fmla="*/ 3428447 h 4079605"/>
              <a:gd name="connsiteX5" fmla="*/ 1097557 w 9050177"/>
              <a:gd name="connsiteY5" fmla="*/ 4079605 h 4079605"/>
              <a:gd name="connsiteX6" fmla="*/ 9050177 w 9050177"/>
              <a:gd name="connsiteY6" fmla="*/ 4079605 h 4079605"/>
              <a:gd name="connsiteX7" fmla="*/ 9050177 w 9050177"/>
              <a:gd name="connsiteY7" fmla="*/ 724190 h 4079605"/>
              <a:gd name="connsiteX8" fmla="*/ 4539244 w 9050177"/>
              <a:gd name="connsiteY8" fmla="*/ 724190 h 407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0177" h="4079605">
                <a:moveTo>
                  <a:pt x="3307025" y="0"/>
                </a:moveTo>
                <a:lnTo>
                  <a:pt x="0" y="0"/>
                </a:lnTo>
                <a:lnTo>
                  <a:pt x="0" y="724190"/>
                </a:lnTo>
                <a:lnTo>
                  <a:pt x="0" y="787142"/>
                </a:lnTo>
                <a:lnTo>
                  <a:pt x="0" y="3428447"/>
                </a:lnTo>
                <a:lnTo>
                  <a:pt x="1097557" y="4079605"/>
                </a:lnTo>
                <a:lnTo>
                  <a:pt x="9050177" y="4079605"/>
                </a:lnTo>
                <a:lnTo>
                  <a:pt x="9050177" y="724190"/>
                </a:lnTo>
                <a:lnTo>
                  <a:pt x="4539244" y="72419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H="1">
            <a:off x="-999585" y="1129480"/>
            <a:ext cx="9198220" cy="4079605"/>
          </a:xfrm>
          <a:custGeom>
            <a:avLst/>
            <a:gdLst>
              <a:gd name="connsiteX0" fmla="*/ 3307025 w 9050177"/>
              <a:gd name="connsiteY0" fmla="*/ 0 h 4079605"/>
              <a:gd name="connsiteX1" fmla="*/ 0 w 9050177"/>
              <a:gd name="connsiteY1" fmla="*/ 0 h 4079605"/>
              <a:gd name="connsiteX2" fmla="*/ 0 w 9050177"/>
              <a:gd name="connsiteY2" fmla="*/ 724190 h 4079605"/>
              <a:gd name="connsiteX3" fmla="*/ 0 w 9050177"/>
              <a:gd name="connsiteY3" fmla="*/ 787142 h 4079605"/>
              <a:gd name="connsiteX4" fmla="*/ 0 w 9050177"/>
              <a:gd name="connsiteY4" fmla="*/ 3428447 h 4079605"/>
              <a:gd name="connsiteX5" fmla="*/ 1097557 w 9050177"/>
              <a:gd name="connsiteY5" fmla="*/ 4079605 h 4079605"/>
              <a:gd name="connsiteX6" fmla="*/ 9050177 w 9050177"/>
              <a:gd name="connsiteY6" fmla="*/ 4079605 h 4079605"/>
              <a:gd name="connsiteX7" fmla="*/ 9050177 w 9050177"/>
              <a:gd name="connsiteY7" fmla="*/ 724190 h 4079605"/>
              <a:gd name="connsiteX8" fmla="*/ 4539244 w 9050177"/>
              <a:gd name="connsiteY8" fmla="*/ 724190 h 407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0177" h="4079605">
                <a:moveTo>
                  <a:pt x="3307025" y="0"/>
                </a:moveTo>
                <a:lnTo>
                  <a:pt x="0" y="0"/>
                </a:lnTo>
                <a:lnTo>
                  <a:pt x="0" y="724190"/>
                </a:lnTo>
                <a:lnTo>
                  <a:pt x="0" y="787142"/>
                </a:lnTo>
                <a:lnTo>
                  <a:pt x="0" y="3428447"/>
                </a:lnTo>
                <a:lnTo>
                  <a:pt x="1097557" y="4079605"/>
                </a:lnTo>
                <a:lnTo>
                  <a:pt x="9050177" y="4079605"/>
                </a:lnTo>
                <a:lnTo>
                  <a:pt x="9050177" y="724190"/>
                </a:lnTo>
                <a:lnTo>
                  <a:pt x="4539244" y="72419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21"/>
                            </p:stCondLst>
                            <p:childTnLst>
                              <p:par>
                                <p:cTn id="50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  <p:bldP spid="6" grpId="0" uiExpand="1" build="p"/>
      <p:bldP spid="7" grpId="0"/>
      <p:bldP spid="7" grpId="2"/>
      <p:bldP spid="16" grpId="0"/>
      <p:bldP spid="16" grpId="1"/>
      <p:bldP spid="19" grpId="0"/>
      <p:bldP spid="19" grpId="1"/>
      <p:bldP spid="20" grpId="0"/>
      <p:bldP spid="20" grpId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-3714" y="-1942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Single Corner Rectangle 26"/>
          <p:cNvSpPr/>
          <p:nvPr/>
        </p:nvSpPr>
        <p:spPr>
          <a:xfrm>
            <a:off x="2494523" y="2257874"/>
            <a:ext cx="7962911" cy="686748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ingle Corner Rectangle 27"/>
          <p:cNvSpPr/>
          <p:nvPr/>
        </p:nvSpPr>
        <p:spPr>
          <a:xfrm>
            <a:off x="2435094" y="3991051"/>
            <a:ext cx="7962911" cy="686748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Rectangle 28"/>
          <p:cNvSpPr/>
          <p:nvPr/>
        </p:nvSpPr>
        <p:spPr>
          <a:xfrm>
            <a:off x="2494522" y="5686158"/>
            <a:ext cx="7962911" cy="686748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794" y="2420767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Menjelaskan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tentang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gambaran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umum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fenomena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dibahas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8166" y="4138015"/>
            <a:ext cx="695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Menjelaskan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sebab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akibat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ditimbulkan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fenomena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tersebut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9839" y="5809961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Ulasan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atau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penarikan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kesimpulan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terkait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fenomena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dibahas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05327" y="362837"/>
            <a:ext cx="6581345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STRUKTUR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15443" y="1635784"/>
            <a:ext cx="1004208" cy="1007287"/>
          </a:xfrm>
          <a:custGeom>
            <a:avLst/>
            <a:gdLst>
              <a:gd name="connsiteX0" fmla="*/ 425003 w 847409"/>
              <a:gd name="connsiteY0" fmla="*/ 0 h 850006"/>
              <a:gd name="connsiteX1" fmla="*/ 425003 w 847409"/>
              <a:gd name="connsiteY1" fmla="*/ 212501 h 850006"/>
              <a:gd name="connsiteX2" fmla="*/ 382177 w 847409"/>
              <a:gd name="connsiteY2" fmla="*/ 216819 h 850006"/>
              <a:gd name="connsiteX3" fmla="*/ 212502 w 847409"/>
              <a:gd name="connsiteY3" fmla="*/ 425003 h 850006"/>
              <a:gd name="connsiteX4" fmla="*/ 425004 w 847409"/>
              <a:gd name="connsiteY4" fmla="*/ 637505 h 850006"/>
              <a:gd name="connsiteX5" fmla="*/ 633189 w 847409"/>
              <a:gd name="connsiteY5" fmla="*/ 467830 h 850006"/>
              <a:gd name="connsiteX6" fmla="*/ 634909 w 847409"/>
              <a:gd name="connsiteY6" fmla="*/ 450762 h 850006"/>
              <a:gd name="connsiteX7" fmla="*/ 847409 w 847409"/>
              <a:gd name="connsiteY7" fmla="*/ 450762 h 850006"/>
              <a:gd name="connsiteX8" fmla="*/ 841372 w 847409"/>
              <a:gd name="connsiteY8" fmla="*/ 510656 h 850006"/>
              <a:gd name="connsiteX9" fmla="*/ 425003 w 847409"/>
              <a:gd name="connsiteY9" fmla="*/ 850006 h 850006"/>
              <a:gd name="connsiteX10" fmla="*/ 0 w 847409"/>
              <a:gd name="connsiteY10" fmla="*/ 425003 h 850006"/>
              <a:gd name="connsiteX11" fmla="*/ 425003 w 847409"/>
              <a:gd name="connsiteY11" fmla="*/ 0 h 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7409" h="850006">
                <a:moveTo>
                  <a:pt x="425003" y="0"/>
                </a:moveTo>
                <a:lnTo>
                  <a:pt x="425003" y="212501"/>
                </a:lnTo>
                <a:lnTo>
                  <a:pt x="382177" y="216819"/>
                </a:lnTo>
                <a:cubicBezTo>
                  <a:pt x="285344" y="236633"/>
                  <a:pt x="212502" y="322312"/>
                  <a:pt x="212502" y="425003"/>
                </a:cubicBezTo>
                <a:cubicBezTo>
                  <a:pt x="212502" y="542365"/>
                  <a:pt x="307642" y="637505"/>
                  <a:pt x="425004" y="637505"/>
                </a:cubicBezTo>
                <a:cubicBezTo>
                  <a:pt x="527696" y="637505"/>
                  <a:pt x="613374" y="564664"/>
                  <a:pt x="633189" y="467830"/>
                </a:cubicBezTo>
                <a:lnTo>
                  <a:pt x="634909" y="450762"/>
                </a:lnTo>
                <a:lnTo>
                  <a:pt x="847409" y="450762"/>
                </a:lnTo>
                <a:lnTo>
                  <a:pt x="841372" y="510656"/>
                </a:lnTo>
                <a:cubicBezTo>
                  <a:pt x="801742" y="704323"/>
                  <a:pt x="630386" y="850006"/>
                  <a:pt x="425003" y="850006"/>
                </a:cubicBezTo>
                <a:cubicBezTo>
                  <a:pt x="190280" y="850006"/>
                  <a:pt x="0" y="659726"/>
                  <a:pt x="0" y="425003"/>
                </a:cubicBezTo>
                <a:cubicBezTo>
                  <a:pt x="0" y="190280"/>
                  <a:pt x="190280" y="0"/>
                  <a:pt x="425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22825" y="1544705"/>
            <a:ext cx="1189444" cy="1189444"/>
          </a:xfrm>
          <a:custGeom>
            <a:avLst/>
            <a:gdLst>
              <a:gd name="connsiteX0" fmla="*/ 594722 w 1189444"/>
              <a:gd name="connsiteY0" fmla="*/ 0 h 1189444"/>
              <a:gd name="connsiteX1" fmla="*/ 1189444 w 1189444"/>
              <a:gd name="connsiteY1" fmla="*/ 594722 h 1189444"/>
              <a:gd name="connsiteX2" fmla="*/ 1087875 w 1189444"/>
              <a:gd name="connsiteY2" fmla="*/ 927237 h 1189444"/>
              <a:gd name="connsiteX3" fmla="*/ 1064714 w 1189444"/>
              <a:gd name="connsiteY3" fmla="*/ 955308 h 1189444"/>
              <a:gd name="connsiteX4" fmla="*/ 594722 w 1189444"/>
              <a:gd name="connsiteY4" fmla="*/ 955308 h 1189444"/>
              <a:gd name="connsiteX5" fmla="*/ 594722 w 1189444"/>
              <a:gd name="connsiteY5" fmla="*/ 1189444 h 1189444"/>
              <a:gd name="connsiteX6" fmla="*/ 0 w 1189444"/>
              <a:gd name="connsiteY6" fmla="*/ 594722 h 1189444"/>
              <a:gd name="connsiteX7" fmla="*/ 594722 w 1189444"/>
              <a:gd name="connsiteY7" fmla="*/ 0 h 1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9444" h="1189444">
                <a:moveTo>
                  <a:pt x="594722" y="0"/>
                </a:moveTo>
                <a:cubicBezTo>
                  <a:pt x="923178" y="0"/>
                  <a:pt x="1189444" y="266266"/>
                  <a:pt x="1189444" y="594722"/>
                </a:cubicBezTo>
                <a:cubicBezTo>
                  <a:pt x="1189444" y="717893"/>
                  <a:pt x="1152000" y="832319"/>
                  <a:pt x="1087875" y="927237"/>
                </a:cubicBezTo>
                <a:lnTo>
                  <a:pt x="1064714" y="955308"/>
                </a:lnTo>
                <a:lnTo>
                  <a:pt x="594722" y="955308"/>
                </a:lnTo>
                <a:lnTo>
                  <a:pt x="594722" y="1189444"/>
                </a:lnTo>
                <a:cubicBezTo>
                  <a:pt x="266266" y="1189444"/>
                  <a:pt x="0" y="923178"/>
                  <a:pt x="0" y="594722"/>
                </a:cubicBezTo>
                <a:cubicBezTo>
                  <a:pt x="0" y="266266"/>
                  <a:pt x="266266" y="0"/>
                  <a:pt x="59472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15443" y="5133371"/>
            <a:ext cx="1004208" cy="1007287"/>
          </a:xfrm>
          <a:custGeom>
            <a:avLst/>
            <a:gdLst>
              <a:gd name="connsiteX0" fmla="*/ 425003 w 847409"/>
              <a:gd name="connsiteY0" fmla="*/ 0 h 850006"/>
              <a:gd name="connsiteX1" fmla="*/ 425003 w 847409"/>
              <a:gd name="connsiteY1" fmla="*/ 212501 h 850006"/>
              <a:gd name="connsiteX2" fmla="*/ 382177 w 847409"/>
              <a:gd name="connsiteY2" fmla="*/ 216819 h 850006"/>
              <a:gd name="connsiteX3" fmla="*/ 212502 w 847409"/>
              <a:gd name="connsiteY3" fmla="*/ 425003 h 850006"/>
              <a:gd name="connsiteX4" fmla="*/ 425004 w 847409"/>
              <a:gd name="connsiteY4" fmla="*/ 637505 h 850006"/>
              <a:gd name="connsiteX5" fmla="*/ 633189 w 847409"/>
              <a:gd name="connsiteY5" fmla="*/ 467830 h 850006"/>
              <a:gd name="connsiteX6" fmla="*/ 634909 w 847409"/>
              <a:gd name="connsiteY6" fmla="*/ 450762 h 850006"/>
              <a:gd name="connsiteX7" fmla="*/ 847409 w 847409"/>
              <a:gd name="connsiteY7" fmla="*/ 450762 h 850006"/>
              <a:gd name="connsiteX8" fmla="*/ 841372 w 847409"/>
              <a:gd name="connsiteY8" fmla="*/ 510656 h 850006"/>
              <a:gd name="connsiteX9" fmla="*/ 425003 w 847409"/>
              <a:gd name="connsiteY9" fmla="*/ 850006 h 850006"/>
              <a:gd name="connsiteX10" fmla="*/ 0 w 847409"/>
              <a:gd name="connsiteY10" fmla="*/ 425003 h 850006"/>
              <a:gd name="connsiteX11" fmla="*/ 425003 w 847409"/>
              <a:gd name="connsiteY11" fmla="*/ 0 h 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7409" h="850006">
                <a:moveTo>
                  <a:pt x="425003" y="0"/>
                </a:moveTo>
                <a:lnTo>
                  <a:pt x="425003" y="212501"/>
                </a:lnTo>
                <a:lnTo>
                  <a:pt x="382177" y="216819"/>
                </a:lnTo>
                <a:cubicBezTo>
                  <a:pt x="285344" y="236633"/>
                  <a:pt x="212502" y="322312"/>
                  <a:pt x="212502" y="425003"/>
                </a:cubicBezTo>
                <a:cubicBezTo>
                  <a:pt x="212502" y="542365"/>
                  <a:pt x="307642" y="637505"/>
                  <a:pt x="425004" y="637505"/>
                </a:cubicBezTo>
                <a:cubicBezTo>
                  <a:pt x="527696" y="637505"/>
                  <a:pt x="613374" y="564664"/>
                  <a:pt x="633189" y="467830"/>
                </a:cubicBezTo>
                <a:lnTo>
                  <a:pt x="634909" y="450762"/>
                </a:lnTo>
                <a:lnTo>
                  <a:pt x="847409" y="450762"/>
                </a:lnTo>
                <a:lnTo>
                  <a:pt x="841372" y="510656"/>
                </a:lnTo>
                <a:cubicBezTo>
                  <a:pt x="801742" y="704323"/>
                  <a:pt x="630386" y="850006"/>
                  <a:pt x="425003" y="850006"/>
                </a:cubicBezTo>
                <a:cubicBezTo>
                  <a:pt x="190280" y="850006"/>
                  <a:pt x="0" y="659726"/>
                  <a:pt x="0" y="425003"/>
                </a:cubicBezTo>
                <a:cubicBezTo>
                  <a:pt x="0" y="190280"/>
                  <a:pt x="190280" y="0"/>
                  <a:pt x="425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22825" y="5042292"/>
            <a:ext cx="1189444" cy="1189444"/>
          </a:xfrm>
          <a:custGeom>
            <a:avLst/>
            <a:gdLst>
              <a:gd name="connsiteX0" fmla="*/ 594722 w 1189444"/>
              <a:gd name="connsiteY0" fmla="*/ 0 h 1189444"/>
              <a:gd name="connsiteX1" fmla="*/ 1189444 w 1189444"/>
              <a:gd name="connsiteY1" fmla="*/ 594722 h 1189444"/>
              <a:gd name="connsiteX2" fmla="*/ 1087875 w 1189444"/>
              <a:gd name="connsiteY2" fmla="*/ 927237 h 1189444"/>
              <a:gd name="connsiteX3" fmla="*/ 1064714 w 1189444"/>
              <a:gd name="connsiteY3" fmla="*/ 955308 h 1189444"/>
              <a:gd name="connsiteX4" fmla="*/ 594722 w 1189444"/>
              <a:gd name="connsiteY4" fmla="*/ 955308 h 1189444"/>
              <a:gd name="connsiteX5" fmla="*/ 594722 w 1189444"/>
              <a:gd name="connsiteY5" fmla="*/ 1189444 h 1189444"/>
              <a:gd name="connsiteX6" fmla="*/ 0 w 1189444"/>
              <a:gd name="connsiteY6" fmla="*/ 594722 h 1189444"/>
              <a:gd name="connsiteX7" fmla="*/ 594722 w 1189444"/>
              <a:gd name="connsiteY7" fmla="*/ 0 h 1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9444" h="1189444">
                <a:moveTo>
                  <a:pt x="594722" y="0"/>
                </a:moveTo>
                <a:cubicBezTo>
                  <a:pt x="923178" y="0"/>
                  <a:pt x="1189444" y="266266"/>
                  <a:pt x="1189444" y="594722"/>
                </a:cubicBezTo>
                <a:cubicBezTo>
                  <a:pt x="1189444" y="717893"/>
                  <a:pt x="1152000" y="832319"/>
                  <a:pt x="1087875" y="927237"/>
                </a:cubicBezTo>
                <a:lnTo>
                  <a:pt x="1064714" y="955308"/>
                </a:lnTo>
                <a:lnTo>
                  <a:pt x="594722" y="955308"/>
                </a:lnTo>
                <a:lnTo>
                  <a:pt x="594722" y="1189444"/>
                </a:lnTo>
                <a:cubicBezTo>
                  <a:pt x="266266" y="1189444"/>
                  <a:pt x="0" y="923178"/>
                  <a:pt x="0" y="594722"/>
                </a:cubicBezTo>
                <a:cubicBezTo>
                  <a:pt x="0" y="266266"/>
                  <a:pt x="266266" y="0"/>
                  <a:pt x="59472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15443" y="3384577"/>
            <a:ext cx="1004208" cy="1007287"/>
          </a:xfrm>
          <a:custGeom>
            <a:avLst/>
            <a:gdLst>
              <a:gd name="connsiteX0" fmla="*/ 425003 w 847409"/>
              <a:gd name="connsiteY0" fmla="*/ 0 h 850006"/>
              <a:gd name="connsiteX1" fmla="*/ 425003 w 847409"/>
              <a:gd name="connsiteY1" fmla="*/ 212501 h 850006"/>
              <a:gd name="connsiteX2" fmla="*/ 382177 w 847409"/>
              <a:gd name="connsiteY2" fmla="*/ 216819 h 850006"/>
              <a:gd name="connsiteX3" fmla="*/ 212502 w 847409"/>
              <a:gd name="connsiteY3" fmla="*/ 425003 h 850006"/>
              <a:gd name="connsiteX4" fmla="*/ 425004 w 847409"/>
              <a:gd name="connsiteY4" fmla="*/ 637505 h 850006"/>
              <a:gd name="connsiteX5" fmla="*/ 633189 w 847409"/>
              <a:gd name="connsiteY5" fmla="*/ 467830 h 850006"/>
              <a:gd name="connsiteX6" fmla="*/ 634909 w 847409"/>
              <a:gd name="connsiteY6" fmla="*/ 450762 h 850006"/>
              <a:gd name="connsiteX7" fmla="*/ 847409 w 847409"/>
              <a:gd name="connsiteY7" fmla="*/ 450762 h 850006"/>
              <a:gd name="connsiteX8" fmla="*/ 841372 w 847409"/>
              <a:gd name="connsiteY8" fmla="*/ 510656 h 850006"/>
              <a:gd name="connsiteX9" fmla="*/ 425003 w 847409"/>
              <a:gd name="connsiteY9" fmla="*/ 850006 h 850006"/>
              <a:gd name="connsiteX10" fmla="*/ 0 w 847409"/>
              <a:gd name="connsiteY10" fmla="*/ 425003 h 850006"/>
              <a:gd name="connsiteX11" fmla="*/ 425003 w 847409"/>
              <a:gd name="connsiteY11" fmla="*/ 0 h 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7409" h="850006">
                <a:moveTo>
                  <a:pt x="425003" y="0"/>
                </a:moveTo>
                <a:lnTo>
                  <a:pt x="425003" y="212501"/>
                </a:lnTo>
                <a:lnTo>
                  <a:pt x="382177" y="216819"/>
                </a:lnTo>
                <a:cubicBezTo>
                  <a:pt x="285344" y="236633"/>
                  <a:pt x="212502" y="322312"/>
                  <a:pt x="212502" y="425003"/>
                </a:cubicBezTo>
                <a:cubicBezTo>
                  <a:pt x="212502" y="542365"/>
                  <a:pt x="307642" y="637505"/>
                  <a:pt x="425004" y="637505"/>
                </a:cubicBezTo>
                <a:cubicBezTo>
                  <a:pt x="527696" y="637505"/>
                  <a:pt x="613374" y="564664"/>
                  <a:pt x="633189" y="467830"/>
                </a:cubicBezTo>
                <a:lnTo>
                  <a:pt x="634909" y="450762"/>
                </a:lnTo>
                <a:lnTo>
                  <a:pt x="847409" y="450762"/>
                </a:lnTo>
                <a:lnTo>
                  <a:pt x="841372" y="510656"/>
                </a:lnTo>
                <a:cubicBezTo>
                  <a:pt x="801742" y="704323"/>
                  <a:pt x="630386" y="850006"/>
                  <a:pt x="425003" y="850006"/>
                </a:cubicBezTo>
                <a:cubicBezTo>
                  <a:pt x="190280" y="850006"/>
                  <a:pt x="0" y="659726"/>
                  <a:pt x="0" y="425003"/>
                </a:cubicBezTo>
                <a:cubicBezTo>
                  <a:pt x="0" y="190280"/>
                  <a:pt x="190280" y="0"/>
                  <a:pt x="425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22825" y="3293498"/>
            <a:ext cx="1189444" cy="1189444"/>
          </a:xfrm>
          <a:custGeom>
            <a:avLst/>
            <a:gdLst>
              <a:gd name="connsiteX0" fmla="*/ 594722 w 1189444"/>
              <a:gd name="connsiteY0" fmla="*/ 0 h 1189444"/>
              <a:gd name="connsiteX1" fmla="*/ 1189444 w 1189444"/>
              <a:gd name="connsiteY1" fmla="*/ 594722 h 1189444"/>
              <a:gd name="connsiteX2" fmla="*/ 1087875 w 1189444"/>
              <a:gd name="connsiteY2" fmla="*/ 927237 h 1189444"/>
              <a:gd name="connsiteX3" fmla="*/ 1064714 w 1189444"/>
              <a:gd name="connsiteY3" fmla="*/ 955308 h 1189444"/>
              <a:gd name="connsiteX4" fmla="*/ 594722 w 1189444"/>
              <a:gd name="connsiteY4" fmla="*/ 955308 h 1189444"/>
              <a:gd name="connsiteX5" fmla="*/ 594722 w 1189444"/>
              <a:gd name="connsiteY5" fmla="*/ 1189444 h 1189444"/>
              <a:gd name="connsiteX6" fmla="*/ 0 w 1189444"/>
              <a:gd name="connsiteY6" fmla="*/ 594722 h 1189444"/>
              <a:gd name="connsiteX7" fmla="*/ 594722 w 1189444"/>
              <a:gd name="connsiteY7" fmla="*/ 0 h 1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9444" h="1189444">
                <a:moveTo>
                  <a:pt x="594722" y="0"/>
                </a:moveTo>
                <a:cubicBezTo>
                  <a:pt x="923178" y="0"/>
                  <a:pt x="1189444" y="266266"/>
                  <a:pt x="1189444" y="594722"/>
                </a:cubicBezTo>
                <a:cubicBezTo>
                  <a:pt x="1189444" y="717893"/>
                  <a:pt x="1152000" y="832319"/>
                  <a:pt x="1087875" y="927237"/>
                </a:cubicBezTo>
                <a:lnTo>
                  <a:pt x="1064714" y="955308"/>
                </a:lnTo>
                <a:lnTo>
                  <a:pt x="594722" y="955308"/>
                </a:lnTo>
                <a:lnTo>
                  <a:pt x="594722" y="1189444"/>
                </a:lnTo>
                <a:cubicBezTo>
                  <a:pt x="266266" y="1189444"/>
                  <a:pt x="0" y="923178"/>
                  <a:pt x="0" y="594722"/>
                </a:cubicBezTo>
                <a:cubicBezTo>
                  <a:pt x="0" y="266266"/>
                  <a:pt x="266266" y="0"/>
                  <a:pt x="594722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35094" y="1635784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Indentifikasi</a:t>
            </a:r>
            <a:r>
              <a:rPr lang="en-US" sz="32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r>
              <a:rPr lang="en-US" sz="32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/ </a:t>
            </a:r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Pernyataan</a:t>
            </a:r>
            <a:r>
              <a:rPr lang="en-US" sz="32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umum</a:t>
            </a:r>
            <a:endParaRPr lang="en-US" sz="3200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5094" y="3385703"/>
            <a:ext cx="658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Rangkaian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Kejadian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/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Sebab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Akibat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5094" y="5074819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Interpretasi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4" grpId="0"/>
      <p:bldP spid="5" grpId="0"/>
      <p:bldP spid="6" grpId="0"/>
      <p:bldP spid="7" grpId="0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35094" y="1635784"/>
            <a:ext cx="4450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Indentifikasi</a:t>
            </a:r>
            <a:r>
              <a:rPr lang="en-US" sz="32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Fenomena</a:t>
            </a:r>
            <a:endParaRPr lang="en-US" sz="3200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5094" y="3385703"/>
            <a:ext cx="379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Rangkaian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Kejadian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5094" y="5074819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Interpretasi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94342" y="366623"/>
            <a:ext cx="638479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dahsyat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pernah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terjadi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di Aceh, 26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Desember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2004,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pada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pukul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17.58 WIB.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Pusat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terletak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di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sebelah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barat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Aceh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kedalaman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10 km.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Bencana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bumi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terdahsyat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kurun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waktu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40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tahun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terakhir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Dampak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kerusakan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meliputi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Aceh, Sumatera Utara,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Pantai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Barat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Semenanjung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Malaysia, Thailand,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Pantai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Timur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India, Sri Lanka,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bahkan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sampai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Pantai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Timur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Afrika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 fontAlgn="base"/>
            <a:endParaRPr lang="en-US" sz="1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fontAlgn="base"/>
            <a:endParaRPr lang="en-US" sz="14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fontAlgn="base"/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mengakibatkan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gelombang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laut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setinggi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9 meter.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Kekuatan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pada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penghujung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tahun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2004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itu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mencapai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9.0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richter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korban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tewas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mencapai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283.100, 14.000 orang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hilang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1.126.900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kehilangan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tempat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tinggal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bumi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disertai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gelombang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tsunami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itu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bencana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mengakibatkan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kematian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terbesar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sepanjang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sejarah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 fontAlgn="base"/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Di Indonesia,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menelan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lebih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126.000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korban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jiwa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Puluhan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gedung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hancur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oleh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utama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terutama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di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kawasan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Meulaboh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Banda Aceh di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ujung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Sumatera. Di Banda Aceh,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sekitar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50%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semua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bangunan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rusak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terkena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tsunami,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sedangkan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korban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jiwa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disebabkan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oleh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tsunami yang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menghantam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kawasan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pantai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Barat Aceh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Sumatera Utara.</a:t>
            </a:r>
          </a:p>
          <a:p>
            <a:pPr fontAlgn="base"/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Di Sri Lanka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dikonfirmasikan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45.000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korban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jiwa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jatuh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lebih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juta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jiwa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penduduk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negara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terkena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dampak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secara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langsung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 fontAlgn="base"/>
            <a:endParaRPr lang="en-US" sz="1400" b="1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fontAlgn="base"/>
            <a:endParaRPr lang="en-US" sz="1400" b="1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fontAlgn="base"/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Bumi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Tsunami Aceh yang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juga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menghantam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hingga</a:t>
            </a:r>
            <a:r>
              <a:rPr lang="en-US" sz="1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Thailand.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Selain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menempati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posisi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berkekuatan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terbesar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kedua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setelah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Chili 1960 yang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mencapai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9.5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skala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richter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Aceh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menempati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peringkat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pertama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sebagai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waktu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durasi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)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penyesaran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paling lama,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yaitu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sekitar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10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menit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Gempa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cukup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besar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membuat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seluruh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bola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bumi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ikut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bergetar</a:t>
            </a:r>
            <a:r>
              <a:rPr lang="en-US" sz="1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sz="1400" b="0" i="0" dirty="0"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139965" y="379032"/>
            <a:ext cx="232766" cy="1403202"/>
          </a:xfrm>
          <a:custGeom>
            <a:avLst/>
            <a:gdLst>
              <a:gd name="connsiteX0" fmla="*/ 0 w 284761"/>
              <a:gd name="connsiteY0" fmla="*/ 0 h 1403202"/>
              <a:gd name="connsiteX1" fmla="*/ 16747 w 284761"/>
              <a:gd name="connsiteY1" fmla="*/ 0 h 1403202"/>
              <a:gd name="connsiteX2" fmla="*/ 142873 w 284761"/>
              <a:gd name="connsiteY2" fmla="*/ 0 h 1403202"/>
              <a:gd name="connsiteX3" fmla="*/ 284761 w 284761"/>
              <a:gd name="connsiteY3" fmla="*/ 0 h 1403202"/>
              <a:gd name="connsiteX4" fmla="*/ 284761 w 284761"/>
              <a:gd name="connsiteY4" fmla="*/ 116302 h 1403202"/>
              <a:gd name="connsiteX5" fmla="*/ 142873 w 284761"/>
              <a:gd name="connsiteY5" fmla="*/ 116302 h 1403202"/>
              <a:gd name="connsiteX6" fmla="*/ 142873 w 284761"/>
              <a:gd name="connsiteY6" fmla="*/ 1286900 h 1403202"/>
              <a:gd name="connsiteX7" fmla="*/ 284761 w 284761"/>
              <a:gd name="connsiteY7" fmla="*/ 1286900 h 1403202"/>
              <a:gd name="connsiteX8" fmla="*/ 284761 w 284761"/>
              <a:gd name="connsiteY8" fmla="*/ 1403202 h 1403202"/>
              <a:gd name="connsiteX9" fmla="*/ 16747 w 284761"/>
              <a:gd name="connsiteY9" fmla="*/ 1403202 h 1403202"/>
              <a:gd name="connsiteX10" fmla="*/ 16747 w 284761"/>
              <a:gd name="connsiteY10" fmla="*/ 1399115 h 1403202"/>
              <a:gd name="connsiteX11" fmla="*/ 0 w 284761"/>
              <a:gd name="connsiteY11" fmla="*/ 1399115 h 140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761" h="1403202">
                <a:moveTo>
                  <a:pt x="0" y="0"/>
                </a:moveTo>
                <a:lnTo>
                  <a:pt x="16747" y="0"/>
                </a:lnTo>
                <a:lnTo>
                  <a:pt x="142873" y="0"/>
                </a:lnTo>
                <a:lnTo>
                  <a:pt x="284761" y="0"/>
                </a:lnTo>
                <a:lnTo>
                  <a:pt x="284761" y="116302"/>
                </a:lnTo>
                <a:lnTo>
                  <a:pt x="142873" y="116302"/>
                </a:lnTo>
                <a:lnTo>
                  <a:pt x="142873" y="1286900"/>
                </a:lnTo>
                <a:lnTo>
                  <a:pt x="284761" y="1286900"/>
                </a:lnTo>
                <a:lnTo>
                  <a:pt x="284761" y="1403202"/>
                </a:lnTo>
                <a:lnTo>
                  <a:pt x="16747" y="1403202"/>
                </a:lnTo>
                <a:lnTo>
                  <a:pt x="16747" y="1399115"/>
                </a:lnTo>
                <a:lnTo>
                  <a:pt x="0" y="13991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131591" y="2141729"/>
            <a:ext cx="249889" cy="2568804"/>
          </a:xfrm>
          <a:custGeom>
            <a:avLst/>
            <a:gdLst>
              <a:gd name="connsiteX0" fmla="*/ 37695 w 305709"/>
              <a:gd name="connsiteY0" fmla="*/ 0 h 2568804"/>
              <a:gd name="connsiteX1" fmla="*/ 305709 w 305709"/>
              <a:gd name="connsiteY1" fmla="*/ 0 h 2568804"/>
              <a:gd name="connsiteX2" fmla="*/ 305709 w 305709"/>
              <a:gd name="connsiteY2" fmla="*/ 116302 h 2568804"/>
              <a:gd name="connsiteX3" fmla="*/ 151246 w 305709"/>
              <a:gd name="connsiteY3" fmla="*/ 116302 h 2568804"/>
              <a:gd name="connsiteX4" fmla="*/ 151246 w 305709"/>
              <a:gd name="connsiteY4" fmla="*/ 2451152 h 2568804"/>
              <a:gd name="connsiteX5" fmla="*/ 293134 w 305709"/>
              <a:gd name="connsiteY5" fmla="*/ 2451152 h 2568804"/>
              <a:gd name="connsiteX6" fmla="*/ 293134 w 305709"/>
              <a:gd name="connsiteY6" fmla="*/ 2567454 h 2568804"/>
              <a:gd name="connsiteX7" fmla="*/ 151246 w 305709"/>
              <a:gd name="connsiteY7" fmla="*/ 2567454 h 2568804"/>
              <a:gd name="connsiteX8" fmla="*/ 151246 w 305709"/>
              <a:gd name="connsiteY8" fmla="*/ 2568804 h 2568804"/>
              <a:gd name="connsiteX9" fmla="*/ 0 w 305709"/>
              <a:gd name="connsiteY9" fmla="*/ 2568804 h 2568804"/>
              <a:gd name="connsiteX10" fmla="*/ 0 w 305709"/>
              <a:gd name="connsiteY10" fmla="*/ 3041 h 2568804"/>
              <a:gd name="connsiteX11" fmla="*/ 37695 w 305709"/>
              <a:gd name="connsiteY11" fmla="*/ 3041 h 256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5709" h="2568804">
                <a:moveTo>
                  <a:pt x="37695" y="0"/>
                </a:moveTo>
                <a:lnTo>
                  <a:pt x="305709" y="0"/>
                </a:lnTo>
                <a:lnTo>
                  <a:pt x="305709" y="116302"/>
                </a:lnTo>
                <a:lnTo>
                  <a:pt x="151246" y="116302"/>
                </a:lnTo>
                <a:lnTo>
                  <a:pt x="151246" y="2451152"/>
                </a:lnTo>
                <a:lnTo>
                  <a:pt x="293134" y="2451152"/>
                </a:lnTo>
                <a:lnTo>
                  <a:pt x="293134" y="2567454"/>
                </a:lnTo>
                <a:lnTo>
                  <a:pt x="151246" y="2567454"/>
                </a:lnTo>
                <a:lnTo>
                  <a:pt x="151246" y="2568804"/>
                </a:lnTo>
                <a:lnTo>
                  <a:pt x="0" y="2568804"/>
                </a:lnTo>
                <a:lnTo>
                  <a:pt x="0" y="3041"/>
                </a:lnTo>
                <a:lnTo>
                  <a:pt x="37695" y="30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123218" y="5146682"/>
            <a:ext cx="256732" cy="1234996"/>
          </a:xfrm>
          <a:custGeom>
            <a:avLst/>
            <a:gdLst>
              <a:gd name="connsiteX0" fmla="*/ 46067 w 314081"/>
              <a:gd name="connsiteY0" fmla="*/ 0 h 1234996"/>
              <a:gd name="connsiteX1" fmla="*/ 314081 w 314081"/>
              <a:gd name="connsiteY1" fmla="*/ 0 h 1234996"/>
              <a:gd name="connsiteX2" fmla="*/ 314081 w 314081"/>
              <a:gd name="connsiteY2" fmla="*/ 116302 h 1234996"/>
              <a:gd name="connsiteX3" fmla="*/ 159620 w 314081"/>
              <a:gd name="connsiteY3" fmla="*/ 116302 h 1234996"/>
              <a:gd name="connsiteX4" fmla="*/ 159620 w 314081"/>
              <a:gd name="connsiteY4" fmla="*/ 1118694 h 1234996"/>
              <a:gd name="connsiteX5" fmla="*/ 314081 w 314081"/>
              <a:gd name="connsiteY5" fmla="*/ 1118694 h 1234996"/>
              <a:gd name="connsiteX6" fmla="*/ 314081 w 314081"/>
              <a:gd name="connsiteY6" fmla="*/ 1234996 h 1234996"/>
              <a:gd name="connsiteX7" fmla="*/ 159620 w 314081"/>
              <a:gd name="connsiteY7" fmla="*/ 1234996 h 1234996"/>
              <a:gd name="connsiteX8" fmla="*/ 46067 w 314081"/>
              <a:gd name="connsiteY8" fmla="*/ 1234996 h 1234996"/>
              <a:gd name="connsiteX9" fmla="*/ 0 w 314081"/>
              <a:gd name="connsiteY9" fmla="*/ 1234996 h 1234996"/>
              <a:gd name="connsiteX10" fmla="*/ 0 w 314081"/>
              <a:gd name="connsiteY10" fmla="*/ 1350 h 1234996"/>
              <a:gd name="connsiteX11" fmla="*/ 46067 w 314081"/>
              <a:gd name="connsiteY11" fmla="*/ 1350 h 123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081" h="1234996">
                <a:moveTo>
                  <a:pt x="46067" y="0"/>
                </a:moveTo>
                <a:lnTo>
                  <a:pt x="314081" y="0"/>
                </a:lnTo>
                <a:lnTo>
                  <a:pt x="314081" y="116302"/>
                </a:lnTo>
                <a:lnTo>
                  <a:pt x="159620" y="116302"/>
                </a:lnTo>
                <a:lnTo>
                  <a:pt x="159620" y="1118694"/>
                </a:lnTo>
                <a:lnTo>
                  <a:pt x="314081" y="1118694"/>
                </a:lnTo>
                <a:lnTo>
                  <a:pt x="314081" y="1234996"/>
                </a:lnTo>
                <a:lnTo>
                  <a:pt x="159620" y="1234996"/>
                </a:lnTo>
                <a:lnTo>
                  <a:pt x="46067" y="1234996"/>
                </a:lnTo>
                <a:lnTo>
                  <a:pt x="0" y="1234996"/>
                </a:lnTo>
                <a:lnTo>
                  <a:pt x="0" y="1350"/>
                </a:lnTo>
                <a:lnTo>
                  <a:pt x="46067" y="13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1389 L -0.14687 -0.133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-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2.59259E-6 L -0.09557 -0.0275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1.11111E-6 L 0.0237 0.08403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30" grpId="0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5" r="3726"/>
          <a:stretch/>
        </p:blipFill>
        <p:spPr>
          <a:xfrm>
            <a:off x="0" y="-28378"/>
            <a:ext cx="12186745" cy="6886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5663" y="363288"/>
            <a:ext cx="7095418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JENIS-JENIS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8363" y="2290148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factorial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5457" y="3037320"/>
            <a:ext cx="4435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kausal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8168" y="3786566"/>
            <a:ext cx="453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teoritis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1612" y="4533738"/>
            <a:ext cx="512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sekuential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7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5" r="3726"/>
          <a:stretch/>
        </p:blipFill>
        <p:spPr>
          <a:xfrm>
            <a:off x="0" y="-28378"/>
            <a:ext cx="12186745" cy="6886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5663" y="363288"/>
            <a:ext cx="7095418" cy="7357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JENIS-JENIS TEKS EKSPLANASI</a:t>
            </a:r>
            <a:endParaRPr lang="en-US" sz="5400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1298465" y="2582535"/>
            <a:ext cx="8568866" cy="116270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8363" y="2290148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factorial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6231" y="2840721"/>
            <a:ext cx="877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Jenis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eksplanasi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ditulis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efek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 proses yang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terjadi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28" y="429536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Contoh</a:t>
            </a:r>
            <a:r>
              <a:rPr lang="en-US" sz="32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: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297026" y="4298786"/>
            <a:ext cx="4649684" cy="2287174"/>
          </a:xfrm>
          <a:prstGeom prst="round1Rect">
            <a:avLst/>
          </a:prstGeom>
          <a:solidFill>
            <a:srgbClr val="000000">
              <a:alpha val="3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7358" y="4295363"/>
            <a:ext cx="35290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Efek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Global Warming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Dampak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Illegal Logging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Kehancuran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Akibat</a:t>
            </a:r>
            <a:r>
              <a:rPr lang="en-US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Bencana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6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3.7037E-7 L -0.27474 -0.0840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7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74 -0.08403 L 1.25E-6 2.96296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7" grpId="1"/>
      <p:bldP spid="11" grpId="0"/>
      <p:bldP spid="11" grpId="1"/>
      <p:bldP spid="13" grpId="0"/>
      <p:bldP spid="13" grpId="1"/>
      <p:bldP spid="9" grpId="0" animBg="1"/>
      <p:bldP spid="9" grpId="1" animBg="1"/>
      <p:bldP spid="10" grpId="0" uiExpand="1" build="p"/>
      <p:bldP spid="10" grpI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664</Words>
  <Application>Microsoft Office PowerPoint</Application>
  <PresentationFormat>Widescreen</PresentationFormat>
  <Paragraphs>109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 Condensed</vt:lpstr>
      <vt:lpstr>Bahnschrift Light</vt:lpstr>
      <vt:lpstr>Calibri</vt:lpstr>
      <vt:lpstr>Calibri Light</vt:lpstr>
      <vt:lpstr>Verdana</vt:lpstr>
      <vt:lpstr>Office Theme</vt:lpstr>
      <vt:lpstr>TEKS EKSPLANASI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 Eksplanasi</dc:title>
  <dc:creator>Admin</dc:creator>
  <cp:lastModifiedBy>Admin</cp:lastModifiedBy>
  <cp:revision>63</cp:revision>
  <dcterms:created xsi:type="dcterms:W3CDTF">2023-09-02T13:51:15Z</dcterms:created>
  <dcterms:modified xsi:type="dcterms:W3CDTF">2023-09-03T13:31:51Z</dcterms:modified>
</cp:coreProperties>
</file>